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62"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1/9/2020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1/9/2020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1704870" y="-1"/>
            <a:ext cx="6296131" cy="4185793"/>
          </a:xfrm>
          <a:prstGeom prst="rect">
            <a:avLst/>
          </a:prstGeom>
          <a:ln>
            <a:noFill/>
          </a:ln>
          <a:effectLst>
            <a:softEdge rad="112500"/>
          </a:effectLst>
        </p:spPr>
      </p:pic>
      <p:sp>
        <p:nvSpPr>
          <p:cNvPr id="21" name="Rectangle 20"/>
          <p:cNvSpPr/>
          <p:nvPr/>
        </p:nvSpPr>
        <p:spPr>
          <a:xfrm>
            <a:off x="8406309" y="7780093"/>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702640" y="5327398"/>
            <a:ext cx="6298361" cy="3404753"/>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13 weeks a year (excluding Dec, Jan and Feb) of absolute relaxation in this lovely 2 bedroom, 2.5 bath villa. This fully furnished unit is a two week, Sunday to Sunday 1/4 share that rotates between 3 owners giving everyone the opportunity to enjoy various holidays. Regime covers Wild Dunes fees, gate passes, taxes, insurance, utilities, maid service, exterior common expenses, and the 306 Yacht Harbor owners have a 'reserve' for replacing furniture and appliances as needed plus access to Beach Owners Cabana (showers, restrooms, and parking). Give yourself the vacation you deserve with the typical worries removed. Enjoy the fireplace, wet bar, your own covered balcony overlooking the beautiful landscaping, private pool (heated seasonally) and hot tub and marina.</a:t>
            </a:r>
          </a:p>
        </p:txBody>
      </p:sp>
      <p:sp>
        <p:nvSpPr>
          <p:cNvPr id="2" name="Title 1"/>
          <p:cNvSpPr>
            <a:spLocks noGrp="1"/>
          </p:cNvSpPr>
          <p:nvPr>
            <p:ph type="ctrTitle"/>
          </p:nvPr>
        </p:nvSpPr>
        <p:spPr>
          <a:xfrm>
            <a:off x="1704869" y="4186410"/>
            <a:ext cx="6296131" cy="1171424"/>
          </a:xfrm>
        </p:spPr>
        <p:txBody>
          <a:bodyPr anchor="ctr">
            <a:noAutofit/>
            <a:scene3d>
              <a:camera prst="orthographicFront"/>
              <a:lightRig rig="soft" dir="t">
                <a:rot lat="0" lon="0" rev="17220000"/>
              </a:lightRig>
            </a:scene3d>
            <a:sp3d prstMaterial="softEdge"/>
          </a:bodyPr>
          <a:lstStyle/>
          <a:p>
            <a:r>
              <a:rPr lang="en-US" sz="2800" cap="none" dirty="0">
                <a:ln w="10541" cmpd="sng">
                  <a:noFill/>
                  <a:prstDash val="solid"/>
                </a:ln>
                <a:solidFill>
                  <a:schemeClr val="tx2"/>
                </a:solidFill>
                <a:effectLst/>
                <a:latin typeface="Century Gothic" panose="020B0502020202020204" pitchFamily="34" charset="0"/>
              </a:rPr>
              <a:t>306-C Yacht Harbor Ct</a:t>
            </a:r>
            <a:br>
              <a:rPr lang="en-US" sz="2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Isle of Palms, SC 29451</a:t>
            </a:r>
            <a:br>
              <a:rPr lang="en-US" sz="1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MLS# 19014106 | $79,000</a:t>
            </a:r>
            <a:endParaRPr lang="en-US" sz="1600" i="1" cap="none" dirty="0">
              <a:ln w="10541" cmpd="sng">
                <a:noFill/>
                <a:prstDash val="solid"/>
              </a:ln>
              <a:solidFill>
                <a:schemeClr val="tx2"/>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381000"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808133" y="76201"/>
            <a:ext cx="6092020" cy="1107996"/>
          </a:xfrm>
          <a:prstGeom prst="rect">
            <a:avLst/>
          </a:prstGeom>
          <a:noFill/>
        </p:spPr>
        <p:txBody>
          <a:bodyPr wrap="square">
            <a:spAutoFit/>
          </a:bodyPr>
          <a:lstStyle/>
          <a:p>
            <a:pPr algn="ctr"/>
            <a:r>
              <a:rPr lang="en-US" sz="2200" i="1" dirty="0">
                <a:solidFill>
                  <a:schemeClr val="bg1"/>
                </a:solidFill>
                <a:effectLst>
                  <a:outerShdw blurRad="50800" dist="38100" dir="5400000" algn="t" rotWithShape="0">
                    <a:schemeClr val="tx2">
                      <a:lumMod val="50000"/>
                      <a:alpha val="40000"/>
                    </a:schemeClr>
                  </a:outerShdw>
                </a:effectLst>
              </a:rPr>
              <a:t>On Marina ~ 1/4 Share</a:t>
            </a:r>
          </a:p>
          <a:p>
            <a:pPr algn="ctr"/>
            <a:r>
              <a:rPr lang="en-US" sz="2200" i="1" dirty="0">
                <a:solidFill>
                  <a:schemeClr val="bg1"/>
                </a:solidFill>
                <a:effectLst>
                  <a:outerShdw blurRad="50800" dist="38100" dir="5400000" algn="t" rotWithShape="0">
                    <a:schemeClr val="tx2">
                      <a:lumMod val="50000"/>
                      <a:alpha val="40000"/>
                    </a:schemeClr>
                  </a:outerShdw>
                </a:effectLst>
              </a:rPr>
              <a:t>Close to Beach &amp; Pool</a:t>
            </a:r>
          </a:p>
          <a:p>
            <a:pPr algn="ctr"/>
            <a:r>
              <a:rPr lang="en-US" sz="2200" i="1" dirty="0">
                <a:solidFill>
                  <a:schemeClr val="bg1"/>
                </a:solidFill>
                <a:effectLst>
                  <a:outerShdw blurRad="50800" dist="38100" dir="5400000" algn="t" rotWithShape="0">
                    <a:schemeClr val="tx2">
                      <a:lumMod val="50000"/>
                      <a:alpha val="40000"/>
                    </a:schemeClr>
                  </a:outerShdw>
                </a:effectLst>
              </a:rPr>
              <a:t>Great Opportunity</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32939" y="1061227"/>
            <a:ext cx="1167479" cy="777240"/>
          </a:xfrm>
          <a:prstGeom prst="rect">
            <a:avLst/>
          </a:prstGeom>
          <a:ln>
            <a:noFill/>
          </a:ln>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32938" y="7267071"/>
            <a:ext cx="1167682" cy="775756"/>
          </a:xfrm>
          <a:prstGeom prst="rect">
            <a:avLst/>
          </a:prstGeom>
          <a:ln>
            <a:noFill/>
          </a:ln>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32939" y="3721742"/>
            <a:ext cx="1167479" cy="777239"/>
          </a:xfrm>
          <a:prstGeom prst="rect">
            <a:avLst/>
          </a:prstGeom>
          <a:ln>
            <a:noFill/>
          </a:ln>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32939" y="4609119"/>
            <a:ext cx="1167479" cy="776163"/>
          </a:xfrm>
          <a:prstGeom prst="rect">
            <a:avLst/>
          </a:prstGeom>
          <a:ln>
            <a:no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32939" y="8152966"/>
            <a:ext cx="1167479" cy="775089"/>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32939" y="174927"/>
            <a:ext cx="1165861" cy="776163"/>
          </a:xfrm>
          <a:prstGeom prst="rect">
            <a:avLst/>
          </a:prstGeom>
          <a:ln>
            <a:no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32938" y="6381177"/>
            <a:ext cx="1165250" cy="775756"/>
          </a:xfrm>
          <a:prstGeom prst="rect">
            <a:avLst/>
          </a:prstGeom>
          <a:ln>
            <a:noFill/>
          </a:ln>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32939" y="1948605"/>
            <a:ext cx="1167479" cy="775620"/>
          </a:xfrm>
          <a:prstGeom prst="rect">
            <a:avLst/>
          </a:prstGeom>
          <a:ln>
            <a:noFill/>
          </a:ln>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32939" y="2834363"/>
            <a:ext cx="1167479" cy="777240"/>
          </a:xfrm>
          <a:prstGeom prst="rect">
            <a:avLst/>
          </a:prstGeom>
          <a:ln>
            <a:noFill/>
          </a:ln>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32939" y="5495419"/>
            <a:ext cx="1167479" cy="77562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205</TotalTime>
  <Words>214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306-C Yacht Harbor Ct Isle of Palms, SC 29451 MLS# 19014106 | $79,000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2020-01-09T20:23:51Z</dcterms:modified>
</cp:coreProperties>
</file>