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9/11/2019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1476269" y="-1"/>
            <a:ext cx="6296131" cy="4185793"/>
          </a:xfrm>
          <a:prstGeom prst="rect">
            <a:avLst/>
          </a:prstGeom>
          <a:ln>
            <a:noFill/>
          </a:ln>
          <a:effectLst>
            <a:softEdge rad="112500"/>
          </a:effectLst>
        </p:spPr>
      </p:pic>
      <p:sp>
        <p:nvSpPr>
          <p:cNvPr id="21" name="Rectangle 20"/>
          <p:cNvSpPr/>
          <p:nvPr/>
        </p:nvSpPr>
        <p:spPr>
          <a:xfrm>
            <a:off x="7949109" y="7780093"/>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4039" y="5327397"/>
            <a:ext cx="6298361" cy="340475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covers Wild Dunes fees, gate passes, taxes, insurance, utilities, maid service, exterior common expenses, and the 306 Yacht Harbor owners have a 'reserve' for replacing furniture and appliances as needed plus access to Beach Owners Cabana (showers, restrooms, and parking). Give yourself the vacation you deserve with the typical worries removed. Enjoy the fireplace, wet bar, your own covered balcony overlooking the beautiful landscaping, private pool (heated seasonally) and hot tub and marina.</a:t>
            </a:r>
          </a:p>
        </p:txBody>
      </p:sp>
      <p:sp>
        <p:nvSpPr>
          <p:cNvPr id="2" name="Title 1"/>
          <p:cNvSpPr>
            <a:spLocks noGrp="1"/>
          </p:cNvSpPr>
          <p:nvPr>
            <p:ph type="ctrTitle"/>
          </p:nvPr>
        </p:nvSpPr>
        <p:spPr>
          <a:xfrm>
            <a:off x="1476268" y="4186410"/>
            <a:ext cx="6296131" cy="1171424"/>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tx2"/>
                </a:solidFill>
                <a:effectLst/>
                <a:latin typeface="Century Gothic" panose="020B0502020202020204" pitchFamily="34" charset="0"/>
              </a:rPr>
              <a:t>306-C Yacht Harbor Ct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19014106 | $79,000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579533" y="76200"/>
            <a:ext cx="6092020" cy="769441"/>
          </a:xfrm>
          <a:prstGeom prst="rect">
            <a:avLst/>
          </a:prstGeom>
          <a:noFill/>
        </p:spPr>
        <p:txBody>
          <a:bodyPr wrap="square">
            <a:spAutoFit/>
          </a:bodyPr>
          <a:lstStyle/>
          <a:p>
            <a:pPr algn="r"/>
            <a:r>
              <a:rPr lang="en-US" sz="2200" i="1" dirty="0">
                <a:solidFill>
                  <a:schemeClr val="bg1"/>
                </a:solidFill>
                <a:effectLst>
                  <a:outerShdw blurRad="50800" dist="38100" dir="5400000" algn="t" rotWithShape="0">
                    <a:schemeClr val="tx2">
                      <a:lumMod val="50000"/>
                      <a:alpha val="40000"/>
                    </a:schemeClr>
                  </a:outerShdw>
                </a:effectLst>
              </a:rPr>
              <a:t>Worry-Free Wild Dunes Ownership...</a:t>
            </a:r>
          </a:p>
          <a:p>
            <a:pPr algn="r"/>
            <a:r>
              <a:rPr lang="en-US" sz="2200" i="1" dirty="0">
                <a:solidFill>
                  <a:schemeClr val="bg1"/>
                </a:solidFill>
                <a:effectLst>
                  <a:outerShdw blurRad="50800" dist="38100" dir="5400000" algn="t" rotWithShape="0">
                    <a:schemeClr val="tx2">
                      <a:lumMod val="50000"/>
                      <a:alpha val="40000"/>
                    </a:schemeClr>
                  </a:outerShdw>
                </a:effectLst>
              </a:rPr>
              <a:t>13 </a:t>
            </a:r>
            <a:r>
              <a:rPr lang="en-US" sz="2200" i="1">
                <a:solidFill>
                  <a:schemeClr val="bg1"/>
                </a:solidFill>
                <a:effectLst>
                  <a:outerShdw blurRad="50800" dist="38100" dir="5400000" algn="t" rotWithShape="0">
                    <a:schemeClr val="tx2">
                      <a:lumMod val="50000"/>
                      <a:alpha val="40000"/>
                    </a:schemeClr>
                  </a:outerShdw>
                </a:effectLst>
              </a:rPr>
              <a:t>Weeks Each Year</a:t>
            </a:r>
            <a:endParaRPr lang="en-US" sz="2200" i="1" dirty="0">
              <a:solidFill>
                <a:schemeClr val="bg1"/>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4338" y="1061227"/>
            <a:ext cx="1167479" cy="777240"/>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4338" y="7267071"/>
            <a:ext cx="1167682" cy="775756"/>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4338" y="3721741"/>
            <a:ext cx="1167479" cy="777239"/>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4338" y="4609118"/>
            <a:ext cx="1167479" cy="776163"/>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4338" y="8152965"/>
            <a:ext cx="1167479" cy="775089"/>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04338" y="174926"/>
            <a:ext cx="1165861" cy="776163"/>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4338" y="6381177"/>
            <a:ext cx="1165250" cy="77575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4338" y="1948605"/>
            <a:ext cx="1167479"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4338" y="2834363"/>
            <a:ext cx="1167479" cy="777240"/>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4338" y="5495419"/>
            <a:ext cx="1167479" cy="77562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202</TotalTime>
  <Words>176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306-C Yacht Harbor Ct Isle of Palms, SC 29451 MLS# 19014106 | $79,000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2019-09-11T16:37:15Z</dcterms:modified>
</cp:coreProperties>
</file>