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9/9/2020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9/9/2020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593"/>
          <a:stretch/>
        </p:blipFill>
        <p:spPr>
          <a:xfrm>
            <a:off x="1467802" y="174928"/>
            <a:ext cx="6609398" cy="4324054"/>
          </a:xfrm>
          <a:prstGeom prst="rect">
            <a:avLst/>
          </a:prstGeom>
          <a:ln>
            <a:noFill/>
          </a:ln>
          <a:effectLst/>
        </p:spPr>
      </p:pic>
      <p:sp>
        <p:nvSpPr>
          <p:cNvPr id="21" name="Rectangle 20"/>
          <p:cNvSpPr/>
          <p:nvPr/>
        </p:nvSpPr>
        <p:spPr>
          <a:xfrm>
            <a:off x="8406309" y="7780093"/>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67801" y="5327398"/>
            <a:ext cx="6609398" cy="340475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306-C Yacht Harbor Court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611015" cy="1384995"/>
          </a:xfrm>
          <a:prstGeom prst="rect">
            <a:avLst/>
          </a:prstGeom>
          <a:noFill/>
        </p:spPr>
        <p:txBody>
          <a:bodyPr wrap="square">
            <a:spAutoFit/>
          </a:bodyPr>
          <a:lstStyle/>
          <a:p>
            <a:pPr algn="ctr"/>
            <a:r>
              <a:rPr lang="en-US" sz="2400" b="1" i="1" dirty="0">
                <a:solidFill>
                  <a:srgbClr val="FFFF00"/>
                </a:solidFill>
                <a:effectLst>
                  <a:outerShdw blurRad="50800" dist="38100" dir="5400000" algn="t" rotWithShape="0">
                    <a:schemeClr val="tx2">
                      <a:lumMod val="50000"/>
                      <a:alpha val="40000"/>
                    </a:schemeClr>
                  </a:outerShdw>
                </a:effectLst>
              </a:rPr>
              <a:t>Motivated Seller</a:t>
            </a:r>
          </a:p>
          <a:p>
            <a:pPr algn="ctr"/>
            <a:r>
              <a:rPr lang="en-US" i="1" dirty="0">
                <a:solidFill>
                  <a:schemeClr val="bg1"/>
                </a:solidFill>
                <a:effectLst>
                  <a:outerShdw blurRad="50800" dist="38100" dir="5400000" algn="t" rotWithShape="0">
                    <a:schemeClr val="tx2">
                      <a:lumMod val="50000"/>
                      <a:alpha val="40000"/>
                    </a:schemeClr>
                  </a:outerShdw>
                </a:effectLst>
              </a:rPr>
              <a:t>Owner Financing Available</a:t>
            </a:r>
          </a:p>
          <a:p>
            <a:pPr algn="ctr"/>
            <a:r>
              <a:rPr lang="en-US" i="1" dirty="0">
                <a:solidFill>
                  <a:schemeClr val="bg1"/>
                </a:solidFill>
                <a:effectLst>
                  <a:outerShdw blurRad="50800" dist="38100" dir="5400000" algn="t" rotWithShape="0">
                    <a:schemeClr val="tx2">
                      <a:lumMod val="50000"/>
                      <a:alpha val="40000"/>
                    </a:schemeClr>
                  </a:outerShdw>
                </a:effectLst>
              </a:rPr>
              <a:t>Wild Dunes Condo, 13 Weeks/Year</a:t>
            </a:r>
          </a:p>
          <a:p>
            <a:pPr algn="ctr"/>
            <a:r>
              <a:rPr lang="en-US" i="1" dirty="0">
                <a:solidFill>
                  <a:schemeClr val="bg1"/>
                </a:solidFill>
                <a:effectLst>
                  <a:outerShdw blurRad="50800" dist="38100" dir="5400000" algn="t" rotWithShape="0">
                    <a:schemeClr val="tx2">
                      <a:lumMod val="50000"/>
                      <a:alpha val="40000"/>
                    </a:schemeClr>
                  </a:outerShdw>
                </a:effectLst>
              </a:rPr>
              <a:t>Pool, Marina and More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1061227"/>
            <a:ext cx="1167479" cy="7772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7267071"/>
            <a:ext cx="1167682" cy="775756"/>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3721742"/>
            <a:ext cx="1167479" cy="777239"/>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4609119"/>
            <a:ext cx="1167479"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8152966"/>
            <a:ext cx="1167479" cy="77508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400" y="174927"/>
            <a:ext cx="1165861" cy="776163"/>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 y="6381177"/>
            <a:ext cx="1165250" cy="77575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400" y="5495419"/>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232</TotalTime>
  <Words>220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Court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2020-09-09T15:24:08Z</dcterms:modified>
</cp:coreProperties>
</file>