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78"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10/9/2020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10/9/2020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877" b="877"/>
          <a:stretch/>
        </p:blipFill>
        <p:spPr>
          <a:xfrm>
            <a:off x="1466087" y="174927"/>
            <a:ext cx="6611112" cy="4324054"/>
          </a:xfrm>
          <a:prstGeom prst="rect">
            <a:avLst/>
          </a:prstGeom>
          <a:ln>
            <a:noFill/>
          </a:ln>
          <a:effectLst/>
        </p:spPr>
      </p:pic>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b="1593"/>
          <a:stretch/>
        </p:blipFill>
        <p:spPr>
          <a:xfrm>
            <a:off x="147829" y="6380287"/>
            <a:ext cx="1165861" cy="777240"/>
          </a:xfrm>
          <a:prstGeom prst="rect">
            <a:avLst/>
          </a:prstGeom>
          <a:ln>
            <a:noFill/>
          </a:ln>
          <a:effectLst/>
        </p:spPr>
      </p:pic>
      <p:sp>
        <p:nvSpPr>
          <p:cNvPr id="3" name="Subtitle 2"/>
          <p:cNvSpPr>
            <a:spLocks noGrp="1"/>
          </p:cNvSpPr>
          <p:nvPr>
            <p:ph type="subTitle" idx="1"/>
          </p:nvPr>
        </p:nvSpPr>
        <p:spPr>
          <a:xfrm>
            <a:off x="1467801" y="5327398"/>
            <a:ext cx="6609398" cy="340475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Enjoy the fireplace, wet bar, your own covered balcony overlooking the beautiful landscaping, private pool (heated seasonally) and hot tub and marina.</a:t>
            </a:r>
          </a:p>
        </p:txBody>
      </p:sp>
      <p:sp>
        <p:nvSpPr>
          <p:cNvPr id="2" name="Title 1"/>
          <p:cNvSpPr>
            <a:spLocks noGrp="1"/>
          </p:cNvSpPr>
          <p:nvPr>
            <p:ph type="ctrTitle"/>
          </p:nvPr>
        </p:nvSpPr>
        <p:spPr>
          <a:xfrm>
            <a:off x="1467801" y="3971925"/>
            <a:ext cx="6609398" cy="1171424"/>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306-C Yacht Harbor Court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466184" y="174928"/>
            <a:ext cx="6611015" cy="800219"/>
          </a:xfrm>
          <a:prstGeom prst="rect">
            <a:avLst/>
          </a:prstGeom>
          <a:noFill/>
        </p:spPr>
        <p:txBody>
          <a:bodyPr wrap="square">
            <a:spAutoFit/>
          </a:bodyPr>
          <a:lstStyle/>
          <a:p>
            <a:pPr algn="ctr"/>
            <a:r>
              <a:rPr lang="en-US" sz="2300" b="1" i="1" dirty="0">
                <a:ln w="3175">
                  <a:solidFill>
                    <a:srgbClr val="10253F"/>
                  </a:solidFill>
                </a:ln>
                <a:solidFill>
                  <a:srgbClr val="FFFF00"/>
                </a:solidFill>
                <a:effectLst>
                  <a:outerShdw blurRad="50800" dist="38100" dir="5400000" algn="t" rotWithShape="0">
                    <a:schemeClr val="tx2">
                      <a:lumMod val="50000"/>
                      <a:alpha val="40000"/>
                    </a:schemeClr>
                  </a:outerShdw>
                </a:effectLst>
                <a:latin typeface="Century Gothic" panose="020B0502020202020204" pitchFamily="34" charset="0"/>
              </a:rPr>
              <a:t>Marina Views, Pool, Maid Service and More!</a:t>
            </a:r>
          </a:p>
          <a:p>
            <a:pPr algn="ctr"/>
            <a:endParaRPr lang="en-US" sz="2300" i="1" dirty="0">
              <a:ln w="3175">
                <a:solidFill>
                  <a:srgbClr val="10253F"/>
                </a:solidFill>
              </a:ln>
              <a:solidFill>
                <a:srgbClr val="FFFF00"/>
              </a:solidFill>
              <a:effectLst>
                <a:outerShdw blurRad="50800" dist="38100" dir="5400000" algn="t" rotWithShape="0">
                  <a:schemeClr val="tx2">
                    <a:lumMod val="50000"/>
                    <a:alpha val="40000"/>
                  </a:schemeClr>
                </a:outerShdw>
              </a:effectLst>
              <a:latin typeface="Century Gothic" panose="020B0502020202020204" pitchFamily="34" charset="0"/>
            </a:endParaRP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1061227"/>
            <a:ext cx="1167479" cy="777240"/>
          </a:xfrm>
          <a:prstGeom prst="rect">
            <a:avLst/>
          </a:prstGeom>
          <a:ln>
            <a:noFill/>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7267368"/>
            <a:ext cx="1167682" cy="775756"/>
          </a:xfrm>
          <a:prstGeom prst="rect">
            <a:avLst/>
          </a:prstGeom>
          <a:ln>
            <a:noFill/>
          </a:ln>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3721742"/>
            <a:ext cx="1167479" cy="777239"/>
          </a:xfrm>
          <a:prstGeom prst="rect">
            <a:avLst/>
          </a:prstGeom>
          <a:ln>
            <a:noFill/>
          </a:ln>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4608822"/>
            <a:ext cx="1167479" cy="776163"/>
          </a:xfrm>
          <a:prstGeom prst="rect">
            <a:avLst/>
          </a:prstGeom>
          <a:ln>
            <a:noFill/>
          </a:ln>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400" y="8152966"/>
            <a:ext cx="1167479" cy="775089"/>
          </a:xfrm>
          <a:prstGeom prst="rect">
            <a:avLst/>
          </a:prstGeom>
          <a:ln>
            <a:noFill/>
          </a:ln>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400" y="174927"/>
            <a:ext cx="1165861" cy="776163"/>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400" y="2834363"/>
            <a:ext cx="1167479"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2400" y="5494826"/>
            <a:ext cx="1167479"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242</TotalTime>
  <Words>212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Court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2020-10-09T14:09:16Z</dcterms:modified>
</cp:coreProperties>
</file>