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11/16/2020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877" b="877"/>
          <a:stretch/>
        </p:blipFill>
        <p:spPr>
          <a:xfrm>
            <a:off x="1466087" y="174927"/>
            <a:ext cx="6611112" cy="4324054"/>
          </a:xfrm>
          <a:prstGeom prst="rect">
            <a:avLst/>
          </a:prstGeom>
          <a:ln>
            <a:noFill/>
          </a:ln>
          <a:effectLst/>
        </p:spPr>
      </p:pic>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b="1593"/>
          <a:stretch/>
        </p:blipFill>
        <p:spPr>
          <a:xfrm>
            <a:off x="147829" y="6380287"/>
            <a:ext cx="1165861" cy="777240"/>
          </a:xfrm>
          <a:prstGeom prst="rect">
            <a:avLst/>
          </a:prstGeom>
          <a:ln>
            <a:noFill/>
          </a:ln>
          <a:effectLst/>
        </p:spPr>
      </p:pic>
      <p:sp>
        <p:nvSpPr>
          <p:cNvPr id="3" name="Subtitle 2"/>
          <p:cNvSpPr>
            <a:spLocks noGrp="1"/>
          </p:cNvSpPr>
          <p:nvPr>
            <p:ph type="subTitle" idx="1"/>
          </p:nvPr>
        </p:nvSpPr>
        <p:spPr>
          <a:xfrm>
            <a:off x="1467801" y="5327398"/>
            <a:ext cx="6609398" cy="3404753"/>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13 weeks a year (excluding Dec, Jan and Feb) of absolute relaxation in this lovely 2 bedroom, 2.5 bath villa. This fully furnished unit is a two week, Sunday to Sunday 1/4 share that rotates between 3 owners giving everyone the opportunity to enjoy various holidays. Regime covers Wild Dunes fees, gate passes, taxes, insurance, utilities, maid service, exterior common expenses, and the 306 Yacht Harbor owners have a 'reserve' for replacing furniture and appliances as needed plus access to Beach Owners Cabana (showers, restrooms, and parking). Give yourself the vacation you deserve with the typical worries removed. Enjoy the fireplace, wet bar, your own covered balcony overlooking the beautiful landscaping, private pool (heated seasonally) and hot tub and marina.</a:t>
            </a:r>
          </a:p>
        </p:txBody>
      </p:sp>
      <p:sp>
        <p:nvSpPr>
          <p:cNvPr id="2" name="Title 1"/>
          <p:cNvSpPr>
            <a:spLocks noGrp="1"/>
          </p:cNvSpPr>
          <p:nvPr>
            <p:ph type="ctrTitle"/>
          </p:nvPr>
        </p:nvSpPr>
        <p:spPr>
          <a:xfrm>
            <a:off x="1467801" y="3971925"/>
            <a:ext cx="6609398" cy="1171424"/>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306-C Yacht Harbor Court</a:t>
            </a:r>
            <a:br>
              <a:rPr lang="en-US" sz="2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Isle of Palms, SC 29451</a:t>
            </a:r>
            <a:br>
              <a:rPr lang="en-US" sz="1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MLS# 19014106 | $79,000</a:t>
            </a:r>
            <a:endParaRPr lang="en-US" sz="1600" i="1" cap="none" dirty="0">
              <a:ln w="10541" cmpd="sng">
                <a:noFill/>
                <a:prstDash val="solid"/>
              </a:ln>
              <a:solidFill>
                <a:schemeClr val="tx2"/>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466184" y="174928"/>
            <a:ext cx="6611015" cy="800219"/>
          </a:xfrm>
          <a:prstGeom prst="rect">
            <a:avLst/>
          </a:prstGeom>
          <a:noFill/>
        </p:spPr>
        <p:txBody>
          <a:bodyPr wrap="square">
            <a:spAutoFit/>
          </a:bodyPr>
          <a:lstStyle/>
          <a:p>
            <a:pPr algn="ctr"/>
            <a:r>
              <a:rPr lang="en-US" sz="2300" b="1" i="1" dirty="0">
                <a:ln w="3175">
                  <a:solidFill>
                    <a:srgbClr val="10253F"/>
                  </a:solidFill>
                </a:ln>
                <a:solidFill>
                  <a:srgbClr val="FFFF00"/>
                </a:solidFill>
                <a:effectLst>
                  <a:outerShdw blurRad="50800" dist="38100" dir="5400000" algn="t" rotWithShape="0">
                    <a:schemeClr val="tx2">
                      <a:lumMod val="50000"/>
                      <a:alpha val="40000"/>
                    </a:schemeClr>
                  </a:outerShdw>
                </a:effectLst>
                <a:latin typeface="Century Gothic" panose="020B0502020202020204" pitchFamily="34" charset="0"/>
              </a:rPr>
              <a:t>13 Weeks/Year...No Worry Living...</a:t>
            </a:r>
          </a:p>
          <a:p>
            <a:pPr algn="ctr"/>
            <a:r>
              <a:rPr lang="en-US" sz="2300" b="1" i="1" dirty="0">
                <a:ln w="3175">
                  <a:solidFill>
                    <a:srgbClr val="10253F"/>
                  </a:solidFill>
                </a:ln>
                <a:solidFill>
                  <a:srgbClr val="FFFF00"/>
                </a:solidFill>
                <a:effectLst>
                  <a:outerShdw blurRad="50800" dist="38100" dir="5400000" algn="t" rotWithShape="0">
                    <a:schemeClr val="tx2">
                      <a:lumMod val="50000"/>
                      <a:alpha val="40000"/>
                    </a:schemeClr>
                  </a:outerShdw>
                </a:effectLst>
                <a:latin typeface="Century Gothic" panose="020B0502020202020204" pitchFamily="34" charset="0"/>
              </a:rPr>
              <a:t>Experience a True Vacation</a:t>
            </a:r>
          </a:p>
        </p:txBody>
      </p:sp>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2400" y="1061227"/>
            <a:ext cx="1167479" cy="777240"/>
          </a:xfrm>
          <a:prstGeom prst="rect">
            <a:avLst/>
          </a:prstGeom>
          <a:ln>
            <a:noFill/>
          </a:ln>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7267368"/>
            <a:ext cx="1167682" cy="775756"/>
          </a:xfrm>
          <a:prstGeom prst="rect">
            <a:avLst/>
          </a:prstGeom>
          <a:ln>
            <a:noFill/>
          </a:ln>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400" y="3721742"/>
            <a:ext cx="1167479" cy="777239"/>
          </a:xfrm>
          <a:prstGeom prst="rect">
            <a:avLst/>
          </a:prstGeom>
          <a:ln>
            <a:noFill/>
          </a:ln>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2400" y="4608822"/>
            <a:ext cx="1167479" cy="776163"/>
          </a:xfrm>
          <a:prstGeom prst="rect">
            <a:avLst/>
          </a:prstGeom>
          <a:ln>
            <a:noFill/>
          </a:ln>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400" y="8152966"/>
            <a:ext cx="1167479" cy="775089"/>
          </a:xfrm>
          <a:prstGeom prst="rect">
            <a:avLst/>
          </a:prstGeom>
          <a:ln>
            <a:noFill/>
          </a:ln>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52400" y="174927"/>
            <a:ext cx="1165861" cy="776163"/>
          </a:xfrm>
          <a:prstGeom prst="rect">
            <a:avLst/>
          </a:prstGeom>
          <a:ln>
            <a:noFill/>
          </a:ln>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400" y="1948605"/>
            <a:ext cx="1167479" cy="775620"/>
          </a:xfrm>
          <a:prstGeom prst="rect">
            <a:avLst/>
          </a:prstGeom>
          <a:ln>
            <a:noFill/>
          </a:ln>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2400" y="2834363"/>
            <a:ext cx="1167479" cy="777240"/>
          </a:xfrm>
          <a:prstGeom prst="rect">
            <a:avLst/>
          </a:prstGeom>
          <a:ln>
            <a:noFill/>
          </a:ln>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2400" y="5494826"/>
            <a:ext cx="1167479" cy="77562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243</TotalTime>
  <Words>215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306-C Yacht Harbor Court Isle of Palms, SC 29451 MLS# 19014106 | $79,000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2020-11-16T16:55:11Z</dcterms:modified>
</cp:coreProperties>
</file>