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3/31/2020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4" name="Rectangle 3"/>
          <p:cNvSpPr/>
          <p:nvPr/>
        </p:nvSpPr>
        <p:spPr>
          <a:xfrm>
            <a:off x="173485" y="3389084"/>
            <a:ext cx="7882632" cy="738664"/>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306 Huntington Road</a:t>
            </a:r>
          </a:p>
          <a:p>
            <a:pPr algn="ctr"/>
            <a:r>
              <a:rPr lang="fr-FR" sz="1800" dirty="0" err="1">
                <a:ln w="3175">
                  <a:noFill/>
                </a:ln>
                <a:solidFill>
                  <a:schemeClr val="bg1"/>
                </a:solidFill>
                <a:effectLst>
                  <a:outerShdw blurRad="38100" dist="38100" dir="2700000" algn="tl">
                    <a:srgbClr val="000000">
                      <a:alpha val="43137"/>
                    </a:srgbClr>
                  </a:outerShdw>
                </a:effectLst>
                <a:latin typeface="Lucida Sans" panose="020B0602030504020204" pitchFamily="34" charset="0"/>
              </a:rPr>
              <a:t>Sweetbriar</a:t>
            </a:r>
            <a:r>
              <a:rPr lang="fr-FR" sz="18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 | Summerville, SC 29483 | MLS# 20008138 | $475,000</a:t>
            </a:r>
            <a:endParaRPr lang="en-US" sz="1600"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30" name="Rectangle 29"/>
          <p:cNvSpPr/>
          <p:nvPr/>
        </p:nvSpPr>
        <p:spPr>
          <a:xfrm>
            <a:off x="1980010" y="9064823"/>
            <a:ext cx="4267200" cy="630942"/>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a:p>
            <a:pPr algn="ctr"/>
            <a:r>
              <a:rPr lang="en-US" sz="1050" dirty="0">
                <a:solidFill>
                  <a:schemeClr val="bg1"/>
                </a:solidFill>
                <a:latin typeface="Lucida Sans" panose="020B0602030504020204" pitchFamily="34" charset="0"/>
              </a:rPr>
              <a:t>www.lauriesellscharleston.com</a:t>
            </a:r>
          </a:p>
        </p:txBody>
      </p:sp>
      <p:sp>
        <p:nvSpPr>
          <p:cNvPr id="35" name="Rectangle 34"/>
          <p:cNvSpPr/>
          <p:nvPr/>
        </p:nvSpPr>
        <p:spPr>
          <a:xfrm>
            <a:off x="227412" y="9842956"/>
            <a:ext cx="7772396" cy="21544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Carolina One Real Estate | 873 Orleans Road, Ste 102 | Charleston, SC 29407-5753</a:t>
            </a:r>
          </a:p>
        </p:txBody>
      </p:sp>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13707"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678" y="9182170"/>
            <a:ext cx="1728723" cy="6482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0" y="0"/>
            <a:ext cx="8229600" cy="543284"/>
          </a:xfrm>
          <a:effectLst/>
        </p:spPr>
        <p:txBody>
          <a:bodyPr anchor="t">
            <a:noAutofit/>
          </a:bodyPr>
          <a:lstStyle/>
          <a:p>
            <a:r>
              <a:rPr lang="en-US" sz="2800" b="1" i="1" dirty="0">
                <a:ln w="3175">
                  <a:solidFill>
                    <a:schemeClr val="tx2"/>
                  </a:solidFill>
                </a:ln>
                <a:solidFill>
                  <a:srgbClr val="FFFF00"/>
                </a:solidFill>
                <a:effectLst>
                  <a:outerShdw blurRad="38100" dist="38100" dir="2700000" algn="tl">
                    <a:srgbClr val="000000">
                      <a:alpha val="43137"/>
                    </a:srgbClr>
                  </a:outerShdw>
                </a:effectLst>
                <a:latin typeface="Lucida Sans" panose="020B0602030504020204" pitchFamily="34" charset="0"/>
              </a:rPr>
              <a:t>Over 2 Acres! One Story! Salt Water Pool!</a:t>
            </a:r>
          </a:p>
        </p:txBody>
      </p:sp>
      <p:pic>
        <p:nvPicPr>
          <p:cNvPr id="5" name="Picture 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572210" y="1876966"/>
            <a:ext cx="1619282" cy="1081023"/>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572210" y="4418951"/>
            <a:ext cx="1619282" cy="1081023"/>
          </a:xfrm>
          <a:prstGeom prst="rect">
            <a:avLst/>
          </a:prstGeom>
          <a:ln>
            <a:noFill/>
          </a:ln>
          <a:effectLst>
            <a:outerShdw blurRad="292100" dist="139700" dir="2700000" algn="tl" rotWithShape="0">
              <a:srgbClr val="333333">
                <a:alpha val="65000"/>
              </a:srgbClr>
            </a:outerShdw>
          </a:effectLst>
        </p:spPr>
      </p:pic>
      <p:pic>
        <p:nvPicPr>
          <p:cNvPr id="7" name="Picture 6"/>
          <p:cNvPicPr>
            <a:picLocks/>
          </p:cNvPicPr>
          <p:nvPr/>
        </p:nvPicPr>
        <p:blipFill>
          <a:blip r:embed="rId8" cstate="print">
            <a:extLst>
              <a:ext uri="{28A0092B-C50C-407E-A947-70E740481C1C}">
                <a14:useLocalDpi xmlns:a14="http://schemas.microsoft.com/office/drawing/2010/main" val="0"/>
              </a:ext>
            </a:extLst>
          </a:blip>
          <a:srcRect/>
          <a:stretch/>
        </p:blipFill>
        <p:spPr>
          <a:xfrm>
            <a:off x="173484" y="7813715"/>
            <a:ext cx="1441364" cy="960909"/>
          </a:xfrm>
          <a:prstGeom prst="rect">
            <a:avLst/>
          </a:prstGeom>
          <a:ln>
            <a:noFill/>
          </a:ln>
          <a:effectLst>
            <a:outerShdw blurRad="292100" dist="139700" dir="2700000" algn="tl" rotWithShape="0">
              <a:srgbClr val="333333">
                <a:alpha val="65000"/>
              </a:srgbClr>
            </a:outerShdw>
          </a:effectLst>
        </p:spPr>
      </p:pic>
      <p:pic>
        <p:nvPicPr>
          <p:cNvPr id="8" name="Picture 7"/>
          <p:cNvPicPr>
            <a:picLocks/>
          </p:cNvPicPr>
          <p:nvPr/>
        </p:nvPicPr>
        <p:blipFill>
          <a:blip r:embed="rId9" cstate="print">
            <a:extLst>
              <a:ext uri="{28A0092B-C50C-407E-A947-70E740481C1C}">
                <a14:useLocalDpi xmlns:a14="http://schemas.microsoft.com/office/drawing/2010/main" val="0"/>
              </a:ext>
            </a:extLst>
          </a:blip>
          <a:srcRect/>
          <a:stretch/>
        </p:blipFill>
        <p:spPr>
          <a:xfrm>
            <a:off x="6614753" y="7813715"/>
            <a:ext cx="1441364" cy="960909"/>
          </a:xfrm>
          <a:prstGeom prst="rect">
            <a:avLst/>
          </a:prstGeom>
          <a:ln>
            <a:noFill/>
          </a:ln>
          <a:effectLst>
            <a:outerShdw blurRad="292100" dist="139700" dir="2700000" algn="tl" rotWithShape="0">
              <a:srgbClr val="333333">
                <a:alpha val="65000"/>
              </a:srgbClr>
            </a:outerShdw>
          </a:effectLst>
        </p:spPr>
      </p:pic>
      <p:pic>
        <p:nvPicPr>
          <p:cNvPr id="14" name="Picture 1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2572210" y="3147958"/>
            <a:ext cx="1619282" cy="1081023"/>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rcRect/>
          <a:stretch/>
        </p:blipFill>
        <p:spPr>
          <a:xfrm>
            <a:off x="1783801" y="7813715"/>
            <a:ext cx="1441364" cy="960909"/>
          </a:xfrm>
          <a:prstGeom prst="rect">
            <a:avLst/>
          </a:prstGeom>
          <a:ln>
            <a:noFill/>
          </a:ln>
          <a:effectLst>
            <a:outerShdw blurRad="292100" dist="139700" dir="2700000" algn="tl" rotWithShape="0">
              <a:srgbClr val="333333">
                <a:alpha val="65000"/>
              </a:srgbClr>
            </a:outerShdw>
          </a:effectLst>
        </p:spPr>
      </p:pic>
      <p:pic>
        <p:nvPicPr>
          <p:cNvPr id="16" name="Picture 15"/>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572210" y="605974"/>
            <a:ext cx="1619282" cy="1081023"/>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rcRect/>
          <a:stretch/>
        </p:blipFill>
        <p:spPr>
          <a:xfrm>
            <a:off x="5004435" y="7813715"/>
            <a:ext cx="1441364" cy="960909"/>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1" y="4140263"/>
            <a:ext cx="8229600" cy="3533228"/>
          </a:xfrm>
        </p:spPr>
        <p:txBody>
          <a:bodyPr anchor="ctr">
            <a:noAutofit/>
          </a:bodyPr>
          <a:lstStyle/>
          <a:p>
            <a:r>
              <a:rPr lang="en-US" sz="1100" dirty="0">
                <a:solidFill>
                  <a:schemeClr val="bg1"/>
                </a:solidFill>
                <a:effectLst>
                  <a:outerShdw blurRad="38100" dist="38100" dir="2700000" algn="tl">
                    <a:srgbClr val="000000">
                      <a:alpha val="43137"/>
                    </a:srgbClr>
                  </a:outerShdw>
                </a:effectLst>
                <a:latin typeface="Lucida Sans" panose="020B0602030504020204" pitchFamily="34" charset="0"/>
              </a:rPr>
              <a:t>Are your Buyers looking for Space  to "Shelter in Place", but sill be close to town?   Then this is the perfect Home for them.!! One story with a bonus room, inground 20 x 40 salt water pool, on over 2 acres! Woods and wetlands for privacy, surrounded by Camellias, Azaleas (gorgeous blooms), palm trees! Your own private oasis! Newer roof, encapsulated crawl space, Rhino Shield painted siding, updated kitchen with custom made cabinets, granite counters, so many upgrades! Sweetbriar is a desirable neighborhood, close to town, but homes on larger lots for space and privacy. Enter this unique home to a spacious foyer looking into the huge family room out to the sunroom with views of the pool and private backyard. To the right find 3 bedrooms and hall bath. Master is spacious with views of fenced backyard. Master bath has been updated with custom cabinets, counter and tile shower. Master has dual closets, walk-in for her, another for him. Back in main area, the formal dining room is to the left of the foyer and open to kitchen for convenience. Kitchen is beautiful! Light and bright and updates make it the perfect place for the chef! Kitchen and eat-in area are open to the family room for all to be involved in family gatherings. Continue through the kitchen to the pantry, mudroom and the laundry room. These areas offer extra closet and storage space and have also been upgraded with beautiful counters and cabinets. The half bath, garage entrance and entrance to the bonus room/4th bedroom are also located here. Bonus room has a closet and storage areas, and could be a 4th bedroom. This home offers space for large gatherings and is perfect for entertaining, or just for quiet time. The sunroom is the ideal place to relax and enjoy the solitude of the location and privacy. When need a little more activity, jump into the pool for laps or to cool down, then onto the hot tub for the ultimate relaxation! The front porch is screened for comfort if want to relax amongst the beautiful foliage at the front of the home. There are so many upgrades and special features of this home, you have to come and see for yourself! Home is freshly painted and carpets newly cleaned. </a:t>
            </a:r>
          </a:p>
          <a:p>
            <a:r>
              <a:rPr lang="en-US" sz="1100" dirty="0">
                <a:solidFill>
                  <a:schemeClr val="bg1"/>
                </a:solidFill>
                <a:effectLst>
                  <a:outerShdw blurRad="38100" dist="38100" dir="2700000" algn="tl">
                    <a:srgbClr val="000000">
                      <a:alpha val="43137"/>
                    </a:srgbClr>
                  </a:outerShdw>
                </a:effectLst>
                <a:latin typeface="Lucida Sans" panose="020B0602030504020204" pitchFamily="34" charset="0"/>
              </a:rPr>
              <a:t>Call today for a private showing.</a:t>
            </a:r>
          </a:p>
        </p:txBody>
      </p:sp>
      <p:pic>
        <p:nvPicPr>
          <p:cNvPr id="18" name="Picture 17">
            <a:extLst>
              <a:ext uri="{FF2B5EF4-FFF2-40B4-BE49-F238E27FC236}">
                <a16:creationId xmlns:a16="http://schemas.microsoft.com/office/drawing/2014/main" id="{266F7AB7-9A23-4479-8B2A-C55908BD6B4E}"/>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3394118" y="7813715"/>
            <a:ext cx="1441364" cy="960909"/>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rcRect/>
          <a:stretch/>
        </p:blipFill>
        <p:spPr>
          <a:xfrm>
            <a:off x="173484" y="683509"/>
            <a:ext cx="3848025" cy="2565350"/>
          </a:xfrm>
          <a:prstGeom prst="rect">
            <a:avLst/>
          </a:prstGeom>
          <a:ln>
            <a:noFill/>
          </a:ln>
          <a:effectLst/>
        </p:spPr>
      </p:pic>
      <p:pic>
        <p:nvPicPr>
          <p:cNvPr id="19" name="Picture 18">
            <a:extLst>
              <a:ext uri="{FF2B5EF4-FFF2-40B4-BE49-F238E27FC236}">
                <a16:creationId xmlns:a16="http://schemas.microsoft.com/office/drawing/2014/main" id="{D9312CB5-A381-485B-9031-8C043F9880F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208092" y="683509"/>
            <a:ext cx="3848025" cy="2565350"/>
          </a:xfrm>
          <a:prstGeom prst="rect">
            <a:avLst/>
          </a:prstGeom>
          <a:ln>
            <a:no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504</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Over 2 Acres! One Story! Salt Water Pool!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72</cp:revision>
  <dcterms:created xsi:type="dcterms:W3CDTF">2006-08-16T00:00:00Z</dcterms:created>
  <dcterms:modified xsi:type="dcterms:W3CDTF">2020-03-31T20:57:35Z</dcterms:modified>
</cp:coreProperties>
</file>