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238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078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07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5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76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5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1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534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27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9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57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90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758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C2675999-0A5F-4928-8CB1-28D6080183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1" y="7505783"/>
            <a:ext cx="1199612" cy="159948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4" name="Rectangle 3"/>
          <p:cNvSpPr/>
          <p:nvPr/>
        </p:nvSpPr>
        <p:spPr>
          <a:xfrm>
            <a:off x="0" y="6555902"/>
            <a:ext cx="82295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Great opportunity to own a commercial condo unit in Orange Grove Office Park. This upstairs unit has 3 offices along with a foyer, reception area, bathroom, &amp; plenty of parking. Great location near shopping, restaurants, local businesses, &amp; I-26.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0012"/>
            <a:ext cx="822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Segoe Script" panose="030B0504020000000003" pitchFamily="66" charset="0"/>
              </a:rPr>
              <a:t>Office for Sale</a:t>
            </a:r>
            <a:endParaRPr lang="en-US" sz="2600" b="1" dirty="0">
              <a:solidFill>
                <a:srgbClr val="C00000"/>
              </a:solidFill>
              <a:latin typeface="Segoe Script" panose="030B0504020000000003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9229328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228600" y="9802277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1" y="610631"/>
            <a:ext cx="7772399" cy="582638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28DE619-008C-48B7-881B-A5A076C6A2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14994" y="7505783"/>
            <a:ext cx="1199613" cy="159948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C1B544D-01E9-4AED-A667-E837E032F08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04748" y="7505783"/>
            <a:ext cx="2133711" cy="1599484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5FB9836-4E82-4889-95B8-37ED093037D9}"/>
              </a:ext>
            </a:extLst>
          </p:cNvPr>
          <p:cNvSpPr/>
          <p:nvPr/>
        </p:nvSpPr>
        <p:spPr>
          <a:xfrm>
            <a:off x="228600" y="5668662"/>
            <a:ext cx="7772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306 Gamecock Ave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Charleston, SC 29407 | MLS# 30724565 | $169,900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2EDFD52-D9ED-47D0-B994-CAC436502B7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91142" y="7505783"/>
            <a:ext cx="2133711" cy="159948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6EDE3D0-62C1-436D-BC77-85E4FAEFA22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01387" y="7505783"/>
            <a:ext cx="1199613" cy="1599484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98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21</cp:revision>
  <dcterms:created xsi:type="dcterms:W3CDTF">2017-07-11T13:56:54Z</dcterms:created>
  <dcterms:modified xsi:type="dcterms:W3CDTF">2021-05-05T16:54:53Z</dcterms:modified>
</cp:coreProperties>
</file>