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6/19/2019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6/19/2019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7315200" cy="4876800"/>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1701021" y="6229913"/>
            <a:ext cx="5610207" cy="2773004"/>
          </a:xfrm>
        </p:spPr>
        <p:txBody>
          <a:bodyPr anchor="ctr">
            <a:noAutofit/>
          </a:bodyPr>
          <a:lstStyle/>
          <a:p>
            <a:r>
              <a:rPr lang="en-US" sz="1400" dirty="0">
                <a:solidFill>
                  <a:schemeClr val="tx2">
                    <a:lumMod val="75000"/>
                  </a:schemeClr>
                </a:solidFill>
                <a:latin typeface="Century Gothic" panose="020B0502020202020204" pitchFamily="34" charset="0"/>
              </a:rPr>
              <a:t>Move In Ready describes this freshly painted, new carpet town home in Summerville. Open concept is obvious in our photos and this home features a gas fire place, 42" kitchen cabinets, over sized rooms, screened porch, fenced in yard and plenty of windows for natural sunlight. Master bedroom is up stairs, spacious with aesthetic detail and view of the pool. Current owner has made the right upgrades for the new buyer and this unit is across the street from the swimming pool. The location is attractive, minutes from down town Summerville , shopping and restaurants. The HOA provides lawncare, swimming pool, homeowner's insurance on the building, termite bond and exterior maintenance on the roof. Perfect place to call home or great investment property.</a:t>
            </a:r>
          </a:p>
        </p:txBody>
      </p:sp>
      <p:sp>
        <p:nvSpPr>
          <p:cNvPr id="23" name="Rectangle 22"/>
          <p:cNvSpPr/>
          <p:nvPr/>
        </p:nvSpPr>
        <p:spPr>
          <a:xfrm>
            <a:off x="0" y="0"/>
            <a:ext cx="7315200" cy="707886"/>
          </a:xfrm>
          <a:prstGeom prst="rect">
            <a:avLst/>
          </a:prstGeom>
          <a:noFill/>
        </p:spPr>
        <p:txBody>
          <a:bodyPr wrap="square">
            <a:spAutoFit/>
          </a:bodyPr>
          <a:lstStyle/>
          <a:p>
            <a:r>
              <a:rPr lang="en-US" sz="40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Great Investment Property</a:t>
            </a:r>
          </a:p>
        </p:txBody>
      </p:sp>
      <p:sp>
        <p:nvSpPr>
          <p:cNvPr id="2" name="Title 1"/>
          <p:cNvSpPr>
            <a:spLocks noGrp="1"/>
          </p:cNvSpPr>
          <p:nvPr>
            <p:ph type="ctrTitle"/>
          </p:nvPr>
        </p:nvSpPr>
        <p:spPr>
          <a:xfrm>
            <a:off x="1697053" y="4899950"/>
            <a:ext cx="5610207" cy="1306813"/>
          </a:xfrm>
        </p:spPr>
        <p:txBody>
          <a:bodyPr anchor="t">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307 Amberwood Drive</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Corey Gardens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19017171 :: $150,000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 | 1,480sf</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5487244" y="-845"/>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76288">
            <a:off x="5810465" y="482103"/>
            <a:ext cx="1598516"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Just Listed!</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821" y="7869335"/>
            <a:ext cx="1600200" cy="1067013"/>
          </a:xfrm>
          <a:prstGeom prst="rect">
            <a:avLst/>
          </a:prstGeom>
          <a:ln>
            <a:noFill/>
          </a:ln>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0821" y="5163010"/>
            <a:ext cx="1600200" cy="1066903"/>
          </a:xfrm>
          <a:prstGeom prst="rect">
            <a:avLst/>
          </a:prstGeom>
          <a:ln>
            <a:noFill/>
          </a:ln>
        </p:spPr>
      </p:pic>
      <p:sp>
        <p:nvSpPr>
          <p:cNvPr id="16" name="Rectangle 15">
            <a:extLst>
              <a:ext uri="{FF2B5EF4-FFF2-40B4-BE49-F238E27FC236}">
                <a16:creationId xmlns:a16="http://schemas.microsoft.com/office/drawing/2014/main" id="{408A6914-5B01-47BA-98F2-AD13B2C39E34}"/>
              </a:ext>
            </a:extLst>
          </p:cNvPr>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D8500BC-0B50-415E-8891-2CD0FD17D8C1}"/>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0DD8C4C1-E0CC-4144-AE46-6BF39E05A5D5}"/>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CC4D20AD-CAC4-4F19-AB35-2E2C8DF661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3A985932-C163-4A0A-93C0-60488A6557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pic>
        <p:nvPicPr>
          <p:cNvPr id="17" name="Picture 16">
            <a:extLst>
              <a:ext uri="{FF2B5EF4-FFF2-40B4-BE49-F238E27FC236}">
                <a16:creationId xmlns:a16="http://schemas.microsoft.com/office/drawing/2014/main" id="{01B7C0A3-2569-4DE4-9DA8-4F6B4FF5D6A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0821" y="6516123"/>
            <a:ext cx="1600200" cy="1067002"/>
          </a:xfrm>
          <a:prstGeom prst="rect">
            <a:avLst/>
          </a:prstGeom>
          <a:ln>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383</TotalTime>
  <Words>182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307 Amberwood Drive Corey Gardens :: Summerville, SC 29483 MLS# 19017171 :: $150,000 3 Bed | 2½ Bath | 1,480sf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71</cp:revision>
  <dcterms:created xsi:type="dcterms:W3CDTF">2006-08-16T00:00:00Z</dcterms:created>
  <dcterms:modified xsi:type="dcterms:W3CDTF">2019-06-19T12:45:09Z</dcterms:modified>
</cp:coreProperties>
</file>