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3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77078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980945" y="9315649"/>
            <a:ext cx="1562527"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3716453"/>
            <a:ext cx="7782560" cy="1054329"/>
          </a:xfrm>
        </p:spPr>
        <p:txBody>
          <a:bodyPr anchor="t">
            <a:noAutofit/>
          </a:bodyPr>
          <a:lstStyle/>
          <a:p>
            <a:pPr algn="r"/>
            <a:r>
              <a:rPr lang="en-US" sz="2000" b="1" dirty="0">
                <a:latin typeface="Arial Nova" panose="020B0504020202020204" pitchFamily="34" charset="0"/>
                <a:ea typeface="Tahoma" panose="020B0604030504040204" pitchFamily="34" charset="0"/>
                <a:cs typeface="Tahoma" panose="020B0604030504040204" pitchFamily="34" charset="0"/>
              </a:rPr>
              <a:t>307 Fish Creek Court</a:t>
            </a:r>
            <a:br>
              <a:rPr lang="en-US" sz="2000" b="1" dirty="0">
                <a:latin typeface="Arial Nova" panose="020B0504020202020204" pitchFamily="34" charset="0"/>
                <a:ea typeface="Tahoma" panose="020B0604030504040204" pitchFamily="34" charset="0"/>
                <a:cs typeface="Tahoma" panose="020B0604030504040204" pitchFamily="34" charset="0"/>
              </a:rPr>
            </a:br>
            <a:r>
              <a:rPr lang="en-US" sz="1800" dirty="0">
                <a:latin typeface="Arial Nova" panose="020B0504020202020204" pitchFamily="34" charset="0"/>
                <a:ea typeface="Tahoma" panose="020B0604030504040204" pitchFamily="34" charset="0"/>
                <a:cs typeface="Tahoma" panose="020B0604030504040204" pitchFamily="34" charset="0"/>
              </a:rPr>
              <a:t>Cane Bay Plantation ~ Summerville</a:t>
            </a:r>
            <a:br>
              <a:rPr lang="en-US" sz="1800" dirty="0">
                <a:latin typeface="Arial Nova" panose="020B0504020202020204" pitchFamily="34" charset="0"/>
                <a:ea typeface="Tahoma" panose="020B0604030504040204" pitchFamily="34" charset="0"/>
                <a:cs typeface="Tahoma" panose="020B0604030504040204" pitchFamily="34" charset="0"/>
              </a:rPr>
            </a:br>
            <a:r>
              <a:rPr lang="en-US" sz="1800" dirty="0">
                <a:latin typeface="Arial Nova" panose="020B0504020202020204" pitchFamily="34" charset="0"/>
                <a:ea typeface="Tahoma" panose="020B0604030504040204" pitchFamily="34" charset="0"/>
                <a:cs typeface="Tahoma" panose="020B0604030504040204" pitchFamily="34" charset="0"/>
              </a:rPr>
              <a:t>MLS# 18008051 ~ $235,000</a:t>
            </a:r>
            <a:endParaRPr lang="en-US" sz="1100" dirty="0">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6049812"/>
            <a:ext cx="7772399" cy="1753385"/>
          </a:xfrm>
        </p:spPr>
        <p:txBody>
          <a:bodyPr anchor="ctr">
            <a:noAutofit/>
          </a:bodyPr>
          <a:lstStyle/>
          <a:p>
            <a:r>
              <a:rPr lang="en-US" sz="1200" dirty="0">
                <a:solidFill>
                  <a:schemeClr val="tx1"/>
                </a:solidFill>
                <a:latin typeface="Arial Nova" panose="020B0504020202020204" pitchFamily="34" charset="0"/>
                <a:ea typeface="Tahoma" panose="020B0604030504040204" pitchFamily="34" charset="0"/>
                <a:cs typeface="Tahoma" panose="020B0604030504040204" pitchFamily="34" charset="0"/>
              </a:rPr>
              <a:t>Live the lake life for the most affordable price at Four Seasons in Cane Bay! Why wait for new construction when you can move right on in! The heart of the community is a private 300+ acre lake system for your enjoyment. Upon entering you will be awed by the picture molding in the entranceway. Durable upgraded laminate flooring adorns the living space, with ceramic tile in both bathrooms. The home is bright and inviting and features a separate dining area and an extended family room opening out into the back yard. The kitchen is a chef's delight with flat top range, granite and plenty of storage. The master bathroom is well appointed and the walk in shower features tile and a bench. </a:t>
            </a:r>
          </a:p>
          <a:p>
            <a:r>
              <a:rPr lang="en-US" sz="1200" dirty="0">
                <a:solidFill>
                  <a:schemeClr val="tx1"/>
                </a:solidFill>
                <a:latin typeface="Arial Nova" panose="020B0504020202020204" pitchFamily="34" charset="0"/>
                <a:ea typeface="Tahoma" panose="020B0604030504040204" pitchFamily="34" charset="0"/>
                <a:cs typeface="Tahoma" panose="020B0604030504040204" pitchFamily="34" charset="0"/>
              </a:rPr>
              <a:t>Four Seasons is a community that will feature a 23000 sf clubhouse, 2 outdoor and 1 indoor swimming pools, tennis courts, social hall and much more. Enjoy miles of scenic lakeside biker/hiker trails in this outdoor paradise.</a:t>
            </a:r>
          </a:p>
        </p:txBody>
      </p:sp>
      <p:sp>
        <p:nvSpPr>
          <p:cNvPr id="6" name="Rectangle 5"/>
          <p:cNvSpPr/>
          <p:nvPr/>
        </p:nvSpPr>
        <p:spPr>
          <a:xfrm>
            <a:off x="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Hillary Jones</a:t>
            </a:r>
          </a:p>
          <a:p>
            <a:pPr algn="ctr"/>
            <a:r>
              <a:rPr lang="en-US" sz="1200" dirty="0">
                <a:latin typeface="Arial Nova" panose="020B0504020202020204" pitchFamily="34" charset="0"/>
                <a:ea typeface="Tahoma" panose="020B0604030504040204" pitchFamily="34" charset="0"/>
                <a:cs typeface="Tahoma" panose="020B0604030504040204" pitchFamily="34" charset="0"/>
              </a:rPr>
              <a:t>(843) 709-4666</a:t>
            </a:r>
            <a:br>
              <a:rPr lang="en-US" sz="1200"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hillaryjones@sc.rr.com | www.rogcoastal.com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Arial Nova" panose="020B0504020202020204" pitchFamily="34" charset="0"/>
                <a:ea typeface="Tahoma" panose="020B0604030504040204" pitchFamily="34" charset="0"/>
                <a:cs typeface="Tahoma" panose="020B0604030504040204" pitchFamily="34" charset="0"/>
              </a:rPr>
              <a:t>Realty ONE Group Coastal | 1510 Trolley Rd | Summerville, SC 29485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0"/>
            <a:ext cx="7772400" cy="523220"/>
          </a:xfrm>
          <a:prstGeom prst="rect">
            <a:avLst/>
          </a:prstGeom>
        </p:spPr>
        <p:txBody>
          <a:bodyPr wrap="square">
            <a:spAutoFit/>
          </a:bodyPr>
          <a:lstStyle/>
          <a:p>
            <a:r>
              <a:rPr lang="en-US" sz="2800" i="1" dirty="0">
                <a:latin typeface="Arial Nova" panose="020B0504020202020204" pitchFamily="34" charset="0"/>
                <a:ea typeface="Tahoma" panose="020B0604030504040204" pitchFamily="34" charset="0"/>
                <a:cs typeface="Tahoma" panose="020B0604030504040204" pitchFamily="34" charset="0"/>
              </a:rPr>
              <a:t>Lowest Price in Four Seasons</a:t>
            </a:r>
            <a:endParaRPr lang="en-US" sz="2800" b="1" i="1" dirty="0">
              <a:latin typeface="Arial Nova" panose="020B0504020202020204" pitchFamily="34" charset="0"/>
              <a:ea typeface="Tahoma" panose="020B0604030504040204" pitchFamily="34" charset="0"/>
              <a:cs typeface="Tahoma" panose="020B0604030504040204" pitchFamily="34" charset="0"/>
            </a:endParaRPr>
          </a:p>
        </p:txBody>
      </p:sp>
      <p:pic>
        <p:nvPicPr>
          <p:cNvPr id="18" name="Picture 6"/>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65766" y="7948936"/>
            <a:ext cx="1490472"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6"/>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183106" y="7948936"/>
            <a:ext cx="1490472"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4" name="Picture 6"/>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100446" y="7948936"/>
            <a:ext cx="1490472"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6" name="Picture 6"/>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17786" y="7948936"/>
            <a:ext cx="1490472"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183106" y="4916521"/>
            <a:ext cx="1490472"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17786" y="4916521"/>
            <a:ext cx="1490472"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100446" y="4916521"/>
            <a:ext cx="1490472"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5766" y="4916521"/>
            <a:ext cx="1490472" cy="9875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65767" y="9160748"/>
            <a:ext cx="592035" cy="67439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226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Nova</vt:lpstr>
      <vt:lpstr>Calibri</vt:lpstr>
      <vt:lpstr>Gabriola</vt:lpstr>
      <vt:lpstr>Tahoma</vt:lpstr>
      <vt:lpstr>Office Theme</vt:lpstr>
      <vt:lpstr>307 Fish Creek Court Cane Bay Plantation ~ Summerville MLS# 18008051 ~ $235,000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2018-04-26T14:07:41Z</dcterms:modified>
</cp:coreProperties>
</file>