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3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632" y="0"/>
            <a:ext cx="7782339" cy="745686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rgbClr val="FF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Huge 3 Bedroom &amp; 2 Bathroom Single Story Home</a:t>
            </a:r>
            <a:endParaRPr lang="en-US" sz="2400" dirty="0">
              <a:ln w="3175">
                <a:noFill/>
              </a:ln>
              <a:solidFill>
                <a:schemeClr val="bg1">
                  <a:lumMod val="50000"/>
                </a:schemeClr>
              </a:solidFill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49440" y="9010033"/>
            <a:ext cx="458936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br>
              <a:rPr lang="en-US" sz="11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www.nickmcharleston.com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8479" y="9086248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4723" y="9014852"/>
            <a:ext cx="1314450" cy="52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457950" y="9601201"/>
            <a:ext cx="1440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Reside Real Estate LLC</a:t>
            </a:r>
          </a:p>
          <a:p>
            <a:pPr algn="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155 </a:t>
            </a:r>
            <a:r>
              <a:rPr lang="en-US" sz="800" dirty="0" err="1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Wingo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 Way Unit 421</a:t>
            </a:r>
            <a:b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Mt. Pleasant, SC 29464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228602" y="3511664"/>
            <a:ext cx="7772399" cy="811807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Futura LtCn BT" panose="020B0408020204030204" pitchFamily="34" charset="0"/>
              </a:rPr>
              <a:t>307 Fox Ridge Lane</a:t>
            </a:r>
            <a:br>
              <a:rPr lang="en-US" sz="2800" dirty="0">
                <a:latin typeface="Futura LtCn BT" panose="020B0408020204030204" pitchFamily="34" charset="0"/>
              </a:rPr>
            </a:br>
            <a:r>
              <a:rPr lang="en-US" sz="1800" i="1" dirty="0">
                <a:latin typeface="Futura LtCn BT" panose="020B0408020204030204" pitchFamily="34" charset="0"/>
              </a:rPr>
              <a:t>Foxbank Plantation ~ Moncks Corner, SC 29461 ~ MLS# 20000363 ~ $279,000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528753" y="4426066"/>
            <a:ext cx="7172094" cy="3268339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i="1" dirty="0">
                <a:latin typeface="Futura Lt BT" panose="020B0402020204020303" pitchFamily="34" charset="0"/>
              </a:rPr>
              <a:t>Welcome home to your huge single story ranch in the highly desirable Foxbank Plantation! Sitting on a corner lot, this 2016 ranch built by David </a:t>
            </a:r>
            <a:r>
              <a:rPr lang="en-US" sz="1500" i="1" dirty="0" err="1">
                <a:latin typeface="Futura Lt BT" panose="020B0402020204020303" pitchFamily="34" charset="0"/>
              </a:rPr>
              <a:t>Weekley</a:t>
            </a:r>
            <a:r>
              <a:rPr lang="en-US" sz="1500" i="1" dirty="0">
                <a:latin typeface="Futura Lt BT" panose="020B0402020204020303" pitchFamily="34" charset="0"/>
              </a:rPr>
              <a:t> screams open floor plan. This home boasts hardwood floors, granite countertops, tons and tons of cabinet &amp; counter space, enormous island, the security system and so much more. The living room has a fireplace and tons of room so you can personalize the layout to your own liking. The master gets a multitude of natural sunlight. The master bathroom has dual vanities, a garden tub, separate shower, and enormous walk-in closet. This home is only 4 years old and still shows like a model home. The amenities in Foxbank Plantation are one-of-a-kind including; a 67 acre lake with dock for fishing, kayaking, etc, resort style pool, fitness center, a park and pocket parks, a children's play park, local and retail businesses, and a dog park. Foxbank Elementary is located towards the entrance of </a:t>
            </a:r>
            <a:r>
              <a:rPr lang="en-US" sz="1500" i="1" dirty="0" err="1">
                <a:latin typeface="Futura Lt BT" panose="020B0402020204020303" pitchFamily="34" charset="0"/>
              </a:rPr>
              <a:t>theneighborhood</a:t>
            </a:r>
            <a:r>
              <a:rPr lang="en-US" sz="1500" i="1" dirty="0">
                <a:latin typeface="Futura Lt BT" panose="020B0402020204020303" pitchFamily="34" charset="0"/>
              </a:rPr>
              <a:t> and the middle and high schools are only 9 miles away. Ask about quote to paint the kitchen and master bedroom. Schedule your showing today!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17" b="5917"/>
          <a:stretch/>
        </p:blipFill>
        <p:spPr>
          <a:xfrm>
            <a:off x="547063" y="811805"/>
            <a:ext cx="4609344" cy="2699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A2B4260-7630-4531-A9E0-1E39BF2DD07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73"/>
          <a:stretch/>
        </p:blipFill>
        <p:spPr>
          <a:xfrm>
            <a:off x="5474868" y="2269457"/>
            <a:ext cx="2202696" cy="124220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B47ED2B-51F2-4554-B8B6-8110A2A34C3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2" b="7732"/>
          <a:stretch/>
        </p:blipFill>
        <p:spPr>
          <a:xfrm>
            <a:off x="8839200" y="372388"/>
            <a:ext cx="2202696" cy="12339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D14CB8F-4B9B-4CD9-B1A7-CBE6BC8653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728" y="7809013"/>
            <a:ext cx="1203550" cy="8001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835926D-BD65-4701-A83E-B03BCE2C9FD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10935" y="7807902"/>
            <a:ext cx="1210236" cy="8023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AA4C162-F7EB-4629-964B-23018F1FA51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3516" y="7808459"/>
            <a:ext cx="1204048" cy="80158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31C9F1C-C662-4B79-87FC-2EB2829E50D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97828" y="7807902"/>
            <a:ext cx="1199031" cy="8026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8628984-02B8-4D72-B712-EBA369A6A92E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11"/>
          <a:stretch/>
        </p:blipFill>
        <p:spPr>
          <a:xfrm>
            <a:off x="5473860" y="811805"/>
            <a:ext cx="2203704" cy="124220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5A9A634-1B79-4AB4-ABB0-627A80B0FF9A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2" b="7732"/>
          <a:stretch/>
        </p:blipFill>
        <p:spPr>
          <a:xfrm>
            <a:off x="547063" y="7806458"/>
            <a:ext cx="1207008" cy="8026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277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Futura Bk BT</vt:lpstr>
      <vt:lpstr>Futura Lt BT</vt:lpstr>
      <vt:lpstr>Futura LtCn BT</vt:lpstr>
      <vt:lpstr>Gadugi</vt:lpstr>
      <vt:lpstr>Office Theme</vt:lpstr>
      <vt:lpstr>Huge 3 Bedroom &amp; 2 Bathroom Single Story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66</cp:revision>
  <dcterms:created xsi:type="dcterms:W3CDTF">2006-08-16T00:00:00Z</dcterms:created>
  <dcterms:modified xsi:type="dcterms:W3CDTF">2020-01-11T23:03:43Z</dcterms:modified>
</cp:coreProperties>
</file>