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5135" y="1676400"/>
            <a:ext cx="5082130" cy="3811597"/>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265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87199"/>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0" y="4573598"/>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36921"/>
            <a:ext cx="7772400" cy="2202179"/>
          </a:xfrm>
        </p:spPr>
        <p:txBody>
          <a:bodyPr anchor="ctr">
            <a:noAutofit/>
          </a:bodyPr>
          <a:lstStyle/>
          <a:p>
            <a:r>
              <a:rPr lang="en-US" sz="1400" dirty="0">
                <a:latin typeface="Century Gothic" panose="020B0502020202020204" pitchFamily="34" charset="0"/>
              </a:rPr>
              <a:t>Just imagine having your morning coffee on the deck overlooking your spacious back yard. This home is such a gem - all completely renovated and ready to move in. It has new floors, counter tops, back splash, new toilet and bathroom cabinet, freshly painted, all new electrical, and it sits on almost a half acre. There is a lovely oak tree in the front yard. This home is nestled in a quiet neighborhood close to shopping and schools. It looks so much larger than its square footage. Come check it out as it is certainly a great jewel of a home at a fantastic price. There is municipal water and sewer at the road that can be connected to the home if the buyer wants to do so after purchasing the home.</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307 Twin Lake Dr | Twin Lakes | Summerville | MLS# 18024983 | $139,000</a:t>
            </a:r>
          </a:p>
        </p:txBody>
      </p:sp>
      <p:sp>
        <p:nvSpPr>
          <p:cNvPr id="13" name="Rectangle 12"/>
          <p:cNvSpPr/>
          <p:nvPr/>
        </p:nvSpPr>
        <p:spPr>
          <a:xfrm>
            <a:off x="971042" y="76200"/>
            <a:ext cx="5183834" cy="830997"/>
          </a:xfrm>
          <a:prstGeom prst="rect">
            <a:avLst/>
          </a:prstGeom>
        </p:spPr>
        <p:txBody>
          <a:bodyPr wrap="square">
            <a:spAutoFit/>
          </a:bodyPr>
          <a:lstStyle/>
          <a:p>
            <a:r>
              <a:rPr lang="en-US" sz="2400" i="1" dirty="0">
                <a:solidFill>
                  <a:srgbClr val="C00000"/>
                </a:solidFill>
                <a:effectLst>
                  <a:outerShdw blurRad="38100" dist="38100" dir="2700000" algn="tl">
                    <a:srgbClr val="000000">
                      <a:alpha val="43137"/>
                    </a:srgbClr>
                  </a:outerShdw>
                </a:effectLst>
                <a:latin typeface="IncognitoMeridies" panose="00000400000000000000" pitchFamily="2" charset="0"/>
              </a:rPr>
              <a:t>Price Reduced!</a:t>
            </a:r>
          </a:p>
          <a:p>
            <a:r>
              <a:rPr lang="en-US" sz="2400" i="1" dirty="0">
                <a:solidFill>
                  <a:srgbClr val="C00000"/>
                </a:solidFill>
                <a:effectLst>
                  <a:outerShdw blurRad="38100" dist="38100" dir="2700000" algn="tl">
                    <a:srgbClr val="000000">
                      <a:alpha val="43137"/>
                    </a:srgbClr>
                  </a:outerShdw>
                </a:effectLst>
                <a:latin typeface="IncognitoMeridies" panose="00000400000000000000" pitchFamily="2" charset="0"/>
              </a:rPr>
              <a:t>Sellers Need To Sell Quickly!</a:t>
            </a:r>
            <a:endParaRPr lang="en-US" sz="1050" dirty="0">
              <a:solidFill>
                <a:srgbClr val="C00000"/>
              </a:solidFill>
              <a:latin typeface="Century Gothic" panose="020B0502020202020204" pitchFamily="34"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6149" y="7997633"/>
            <a:ext cx="975360" cy="73152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60891" y="7997633"/>
            <a:ext cx="975360" cy="73152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29707" y="7997633"/>
            <a:ext cx="975360" cy="7315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11881" y="5105400"/>
            <a:ext cx="548640" cy="73152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49747" y="5105400"/>
            <a:ext cx="548640" cy="73152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87611" y="5105400"/>
            <a:ext cx="548640"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398521" y="7997633"/>
            <a:ext cx="975360"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67335" y="7997633"/>
            <a:ext cx="975360" cy="7315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6149" y="5105400"/>
            <a:ext cx="548640" cy="731520"/>
          </a:xfrm>
          <a:prstGeom prst="rect">
            <a:avLst/>
          </a:prstGeom>
          <a:ln>
            <a:noFill/>
          </a:ln>
          <a:effectLst>
            <a:outerShdw blurRad="190500" algn="tl" rotWithShape="0">
              <a:srgbClr val="000000">
                <a:alpha val="70000"/>
              </a:srgbClr>
            </a:outerShdw>
          </a:effectLst>
        </p:spPr>
      </p:pic>
      <p:sp>
        <p:nvSpPr>
          <p:cNvPr id="18" name="Rectangle 17"/>
          <p:cNvSpPr/>
          <p:nvPr/>
        </p:nvSpPr>
        <p:spPr>
          <a:xfrm rot="19609764">
            <a:off x="7684315" y="2290130"/>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34" name="Picture 33">
            <a:extLst>
              <a:ext uri="{FF2B5EF4-FFF2-40B4-BE49-F238E27FC236}">
                <a16:creationId xmlns:a16="http://schemas.microsoft.com/office/drawing/2014/main" id="{22B73E9F-D68C-45AE-99E3-3BBD1209413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874015" y="5105400"/>
            <a:ext cx="548640" cy="7315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208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2018-11-16T02:41:15Z</dcterms:modified>
</cp:coreProperties>
</file>