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</p:sldIdLst>
  <p:sldSz cx="6858000" cy="9144000" type="letter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2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22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EE09-42B9-43F4-B5E7-6850071F296F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16E8-A83C-4595-A655-4D7DA66D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4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EE09-42B9-43F4-B5E7-6850071F296F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16E8-A83C-4595-A655-4D7DA66D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1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61060" y="649818"/>
            <a:ext cx="831354" cy="103314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212" y="649818"/>
            <a:ext cx="2410122" cy="103314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EE09-42B9-43F4-B5E7-6850071F296F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16E8-A83C-4595-A655-4D7DA66D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7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EE09-42B9-43F4-B5E7-6850071F296F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16E8-A83C-4595-A655-4D7DA66D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7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EE09-42B9-43F4-B5E7-6850071F296F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16E8-A83C-4595-A655-4D7DA66D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9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212" y="3244851"/>
            <a:ext cx="1620738" cy="77364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1675" y="3244851"/>
            <a:ext cx="1620739" cy="77364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EE09-42B9-43F4-B5E7-6850071F296F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16E8-A83C-4595-A655-4D7DA66D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5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EE09-42B9-43F4-B5E7-6850071F296F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16E8-A83C-4595-A655-4D7DA66D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5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EE09-42B9-43F4-B5E7-6850071F296F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16E8-A83C-4595-A655-4D7DA66D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EE09-42B9-43F4-B5E7-6850071F296F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16E8-A83C-4595-A655-4D7DA66D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1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EE09-42B9-43F4-B5E7-6850071F296F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16E8-A83C-4595-A655-4D7DA66D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3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EE09-42B9-43F4-B5E7-6850071F296F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16E8-A83C-4595-A655-4D7DA66D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3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7EE09-42B9-43F4-B5E7-6850071F296F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D16E8-A83C-4595-A655-4D7DA66D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9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888000" b="-2788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59" y="0"/>
            <a:ext cx="6858000" cy="896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02" y="4507493"/>
            <a:ext cx="6693114" cy="2502907"/>
          </a:xfrm>
        </p:spPr>
        <p:txBody>
          <a:bodyPr anchor="ctr">
            <a:normAutofit/>
          </a:bodyPr>
          <a:lstStyle/>
          <a:p>
            <a:r>
              <a:rPr lang="en-US" sz="1600" b="1" i="1" smtClean="0">
                <a:latin typeface="Arial" panose="020B0604020202020204" pitchFamily="34" charset="0"/>
                <a:cs typeface="Arial" panose="020B0604020202020204" pitchFamily="34" charset="0"/>
              </a:rPr>
              <a:t>WOW FACTOR!!</a:t>
            </a:r>
            <a:endParaRPr lang="en-US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Fresh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&amp; clean move in ready. Very nice renovation. Brand new paint inside &amp; out. New 12mm Oak Harwood Laminate floors in the family room and hallway. Brand new carpet &amp; padding in the bedrooms. New 6 panel doors throughout with new hardware. All new lights and ceiling fans. New vanity, toilet, light, faucet, and mirror in bathroom. Kitchen wall opened up with a bar top to the family room. A sliding door stepping out onto your freshly poured and stained patio for extra entertainment. The kitchen is like new. All new stainless appliances to include built in micro-wave, smooth top range, and dishwasher. New counter tops and a modern tiled back splash. The garage floor was also painted. Topped off with a 30 year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architectural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shingled roof. finished with professional landscaping.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28"/>
          <a:stretch/>
        </p:blipFill>
        <p:spPr>
          <a:xfrm>
            <a:off x="1236986" y="1121369"/>
            <a:ext cx="4388346" cy="27374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4602" y="7213962"/>
            <a:ext cx="6693114" cy="864288"/>
            <a:chOff x="73446" y="7213962"/>
            <a:chExt cx="6693114" cy="8642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176" y="7213962"/>
              <a:ext cx="1152384" cy="86428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95" y="7213962"/>
              <a:ext cx="1152384" cy="86428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12" y="7213962"/>
              <a:ext cx="1152384" cy="8642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629" y="7213962"/>
              <a:ext cx="1152384" cy="86428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6" y="7213962"/>
              <a:ext cx="1152384" cy="864288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8416" y="0"/>
            <a:ext cx="2800350" cy="7524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2700" y="3861162"/>
            <a:ext cx="688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307 Water Oak Drive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Woodland Heights | Goose Creek, SC 29445 | MLS# 15023847 | $119,900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2700" y="8387654"/>
            <a:ext cx="68877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Real Estate Advocates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Palm Beach Gardens, FL 33418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www.realestateadvocates.com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9696" y="-33903"/>
            <a:ext cx="4718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House Sunday 11/8, 1-4p</a:t>
            </a:r>
          </a:p>
          <a:p>
            <a:pPr algn="r"/>
            <a:endParaRPr lang="en-US" b="1" i="1" dirty="0" smtClean="0">
              <a:solidFill>
                <a:srgbClr val="C921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b="1" i="1" dirty="0" smtClean="0">
                <a:solidFill>
                  <a:srgbClr val="C92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Beautiful Move-in </a:t>
            </a:r>
            <a:r>
              <a:rPr lang="en-US" b="1" i="1" dirty="0">
                <a:solidFill>
                  <a:srgbClr val="C92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Home</a:t>
            </a:r>
            <a:endParaRPr lang="en-US" sz="1400" i="1" dirty="0">
              <a:solidFill>
                <a:srgbClr val="C921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18" y="94113"/>
            <a:ext cx="3353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 C Mason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(843) 364-9090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nibsc@aol.com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196</Words>
  <Application>Microsoft Office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</dc:creator>
  <cp:lastModifiedBy>A. Thomas Price</cp:lastModifiedBy>
  <cp:revision>8</cp:revision>
  <dcterms:created xsi:type="dcterms:W3CDTF">2015-08-21T15:09:03Z</dcterms:created>
  <dcterms:modified xsi:type="dcterms:W3CDTF">2015-11-06T14:33:01Z</dcterms:modified>
</cp:coreProperties>
</file>