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921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5" d="100"/>
          <a:sy n="75" d="100"/>
        </p:scale>
        <p:origin x="1776" y="-12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7250" y="1496484"/>
            <a:ext cx="5143500" cy="3183467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7EE09-42B9-43F4-B5E7-6850071F296F}" type="datetimeFigureOut">
              <a:rPr lang="en-US" smtClean="0"/>
              <a:t>10/29/2015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D16E8-A83C-4595-A655-4D7DA66D9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9472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7EE09-42B9-43F4-B5E7-6850071F296F}" type="datetimeFigureOut">
              <a:rPr lang="en-US" smtClean="0"/>
              <a:t>10/29/2015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D16E8-A83C-4595-A655-4D7DA66D9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317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761060" y="649818"/>
            <a:ext cx="831354" cy="1033144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5212" y="649818"/>
            <a:ext cx="2410122" cy="1033144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7EE09-42B9-43F4-B5E7-6850071F296F}" type="datetimeFigureOut">
              <a:rPr lang="en-US" smtClean="0"/>
              <a:t>10/29/2015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D16E8-A83C-4595-A655-4D7DA66D9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8749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7EE09-42B9-43F4-B5E7-6850071F296F}" type="datetimeFigureOut">
              <a:rPr lang="en-US" smtClean="0"/>
              <a:t>10/29/2015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D16E8-A83C-4595-A655-4D7DA66D9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8787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2"/>
            <a:ext cx="5915025" cy="3803649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5"/>
            <a:ext cx="5915025" cy="2000249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7EE09-42B9-43F4-B5E7-6850071F296F}" type="datetimeFigureOut">
              <a:rPr lang="en-US" smtClean="0"/>
              <a:t>10/29/2015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D16E8-A83C-4595-A655-4D7DA66D9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593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5212" y="3244851"/>
            <a:ext cx="1620738" cy="77364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71675" y="3244851"/>
            <a:ext cx="1620739" cy="77364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7EE09-42B9-43F4-B5E7-6850071F296F}" type="datetimeFigureOut">
              <a:rPr lang="en-US" smtClean="0"/>
              <a:t>10/29/2015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D16E8-A83C-4595-A655-4D7DA66D9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953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4"/>
            <a:ext cx="5915025" cy="17674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7EE09-42B9-43F4-B5E7-6850071F296F}" type="datetimeFigureOut">
              <a:rPr lang="en-US" smtClean="0"/>
              <a:t>10/29/2015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D16E8-A83C-4595-A655-4D7DA66D9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758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7EE09-42B9-43F4-B5E7-6850071F296F}" type="datetimeFigureOut">
              <a:rPr lang="en-US" smtClean="0"/>
              <a:t>10/29/2015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D16E8-A83C-4595-A655-4D7DA66D9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27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7EE09-42B9-43F4-B5E7-6850071F296F}" type="datetimeFigureOut">
              <a:rPr lang="en-US" smtClean="0"/>
              <a:t>10/29/2015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D16E8-A83C-4595-A655-4D7DA66D9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111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7EE09-42B9-43F4-B5E7-6850071F296F}" type="datetimeFigureOut">
              <a:rPr lang="en-US" smtClean="0"/>
              <a:t>10/29/2015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D16E8-A83C-4595-A655-4D7DA66D9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38393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7EE09-42B9-43F4-B5E7-6850071F296F}" type="datetimeFigureOut">
              <a:rPr lang="en-US" smtClean="0"/>
              <a:t>10/29/2015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D16E8-A83C-4595-A655-4D7DA66D9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336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4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57EE09-42B9-43F4-B5E7-6850071F296F}" type="datetimeFigureOut">
              <a:rPr lang="en-US" smtClean="0"/>
              <a:t>10/29/2015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4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AD16E8-A83C-4595-A655-4D7DA66D9F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594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7888000" b="-2788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2159" y="0"/>
            <a:ext cx="6858000" cy="896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602" y="4507493"/>
            <a:ext cx="6693114" cy="2502907"/>
          </a:xfrm>
        </p:spPr>
        <p:txBody>
          <a:bodyPr anchor="ctr">
            <a:normAutofit/>
          </a:bodyPr>
          <a:lstStyle/>
          <a:p>
            <a:r>
              <a:rPr lang="en-US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WOW</a:t>
            </a:r>
            <a:r>
              <a:rPr lang="en-US" sz="16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!!</a:t>
            </a:r>
          </a:p>
          <a:p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Fresh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&amp; clean move in ready. Very nice renovation. Brand new paint inside &amp; out. New 12mm Oak Harwood Laminate floors in the family room and hallway. Brand new carpet &amp; padding in the bedrooms. New 6 panel doors throughout with new hardware. All new lights and ceiling fans. New vanity, toilet, light, faucet, and mirror in bathroom. Kitchen wall opened up with a bar top to the family room. A sliding door stepping out onto your freshly poured and stained patio for extra entertainment. The kitchen is like new. All new stainless appliances to include built in micro-wave, smooth top range, and dishwasher. New counter tops and a modern tiled back splash. The garage floor was also painted. Topped off with a 30 year </a:t>
            </a:r>
            <a:r>
              <a:rPr lang="en-US" sz="1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arcitectural</a:t>
            </a: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shingled roof. finished with professional landscaping.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828"/>
          <a:stretch/>
        </p:blipFill>
        <p:spPr>
          <a:xfrm>
            <a:off x="1236986" y="1121369"/>
            <a:ext cx="4388346" cy="2737400"/>
          </a:xfrm>
          <a:prstGeom prst="rect">
            <a:avLst/>
          </a:prstGeom>
        </p:spPr>
      </p:pic>
      <p:grpSp>
        <p:nvGrpSpPr>
          <p:cNvPr id="2" name="Group 1"/>
          <p:cNvGrpSpPr/>
          <p:nvPr/>
        </p:nvGrpSpPr>
        <p:grpSpPr>
          <a:xfrm>
            <a:off x="84602" y="7213962"/>
            <a:ext cx="6693114" cy="864288"/>
            <a:chOff x="73446" y="7213962"/>
            <a:chExt cx="6693114" cy="864288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14176" y="7213962"/>
              <a:ext cx="1152384" cy="864288"/>
            </a:xfrm>
            <a:prstGeom prst="rect">
              <a:avLst/>
            </a:prstGeom>
          </p:spPr>
        </p:pic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28995" y="7213962"/>
              <a:ext cx="1152384" cy="864288"/>
            </a:xfrm>
            <a:prstGeom prst="rect">
              <a:avLst/>
            </a:prstGeom>
          </p:spPr>
        </p:pic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43812" y="7213962"/>
              <a:ext cx="1152384" cy="864288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58629" y="7213962"/>
              <a:ext cx="1152384" cy="864288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446" y="7213962"/>
              <a:ext cx="1152384" cy="864288"/>
            </a:xfrm>
            <a:prstGeom prst="rect">
              <a:avLst/>
            </a:prstGeom>
          </p:spPr>
        </p:pic>
      </p:grpSp>
      <p:pic>
        <p:nvPicPr>
          <p:cNvPr id="10" name="Picture 9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328416" y="0"/>
            <a:ext cx="2800350" cy="752475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-12700" y="3861162"/>
            <a:ext cx="688771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307 Water Oak Drive</a:t>
            </a:r>
          </a:p>
          <a:p>
            <a:pPr algn="ctr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Woodland Heights | Goose Creek, SC 29445 | MLS# 15023847 | $119,900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-12700" y="8387654"/>
            <a:ext cx="688771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Real Estate Advocates</a:t>
            </a:r>
            <a:b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Palm Beach Gardens, FL 33418</a:t>
            </a:r>
          </a:p>
          <a:p>
            <a:pPr algn="ctr"/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www.realestateadvocates.com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412998" y="39249"/>
            <a:ext cx="344500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400" b="1" i="1" dirty="0">
                <a:solidFill>
                  <a:srgbClr val="C9212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Beautiful </a:t>
            </a:r>
            <a:r>
              <a:rPr lang="en-US" sz="2400" b="1" i="1" dirty="0" smtClean="0">
                <a:solidFill>
                  <a:srgbClr val="C9212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Move-in </a:t>
            </a:r>
            <a:r>
              <a:rPr lang="en-US" sz="2400" b="1" i="1" dirty="0">
                <a:solidFill>
                  <a:srgbClr val="C9212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Ready Home</a:t>
            </a:r>
            <a:endParaRPr lang="en-US" i="1" dirty="0">
              <a:solidFill>
                <a:srgbClr val="C9212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9718" y="94113"/>
            <a:ext cx="335356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Don C Mason</a:t>
            </a:r>
          </a:p>
          <a:p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(843) 364-9090</a:t>
            </a:r>
            <a:b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nibsc@aol.com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526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189</Words>
  <Application>Microsoft Office PowerPoint</Application>
  <PresentationFormat>Letter Paper (8.5x11 in)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</dc:creator>
  <cp:lastModifiedBy>A. Thomas</cp:lastModifiedBy>
  <cp:revision>5</cp:revision>
  <dcterms:created xsi:type="dcterms:W3CDTF">2015-08-21T15:09:03Z</dcterms:created>
  <dcterms:modified xsi:type="dcterms:W3CDTF">2015-10-29T14:30:17Z</dcterms:modified>
</cp:coreProperties>
</file>