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D3B9"/>
    <a:srgbClr val="C921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50" d="100"/>
          <a:sy n="150" d="100"/>
        </p:scale>
        <p:origin x="15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947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17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874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878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9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953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58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27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11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39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36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7EE09-42B9-43F4-B5E7-6850071F296F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9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FD3B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159" y="0"/>
            <a:ext cx="6858000" cy="896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602" y="4507493"/>
            <a:ext cx="6693114" cy="2502907"/>
          </a:xfrm>
        </p:spPr>
        <p:txBody>
          <a:bodyPr anchor="ctr">
            <a:normAutofit/>
          </a:bodyPr>
          <a:lstStyle/>
          <a:p>
            <a:r>
              <a:rPr lang="en-US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WOW FACTOR!!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Fresh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&amp; clean move in ready. Very nice renovation. Brand new paint inside &amp; out. New 12mm Oak Harwood Laminate floors in the family room and hallway. Brand new carpet &amp; padding in the bedrooms. New 6 panel doors throughout with new hardware. All new lights and ceiling fans. New vanity, toilet, light, faucet, and mirror in bathroom. Kitchen wall opened up with a bar top to the family room. A sliding door stepping out onto your freshly poured and stained patio for extra entertainment. The kitchen is like new. All new stainless appliances to include built in micro-wave, smooth top range, and dishwasher. New counter tops and a modern tiled back splash. The garage floor was also painted. Topped off with a 30 year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arcitectural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shingled roof. finished with professional landscaping.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28"/>
          <a:stretch/>
        </p:blipFill>
        <p:spPr>
          <a:xfrm>
            <a:off x="1236986" y="1121369"/>
            <a:ext cx="4388346" cy="2737400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84602" y="7213962"/>
            <a:ext cx="6693114" cy="864288"/>
            <a:chOff x="73446" y="7213962"/>
            <a:chExt cx="6693114" cy="86428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14176" y="7213962"/>
              <a:ext cx="1152384" cy="864288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28995" y="7213962"/>
              <a:ext cx="1152384" cy="864288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3812" y="7213962"/>
              <a:ext cx="1152384" cy="864288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8629" y="7213962"/>
              <a:ext cx="1152384" cy="864288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446" y="7213962"/>
              <a:ext cx="1152384" cy="864288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28416" y="0"/>
            <a:ext cx="2800350" cy="75247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-12700" y="3861162"/>
            <a:ext cx="6887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307 Water Oak Drive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Woodland Heights | Goose Creek, SC 29445 | MLS# 15023847 | $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115,550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-12700" y="8387654"/>
            <a:ext cx="688771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Real Estate Advocates</a:t>
            </a:r>
            <a:b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Palm Beach Gardens, FL 33418</a:t>
            </a:r>
          </a:p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www.realestateadvocates.com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12998" y="39249"/>
            <a:ext cx="34450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i="1" dirty="0">
                <a:solidFill>
                  <a:srgbClr val="C921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Beautiful </a:t>
            </a:r>
            <a:r>
              <a:rPr lang="en-US" sz="2400" b="1" i="1" dirty="0" smtClean="0">
                <a:solidFill>
                  <a:srgbClr val="C921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Move-in </a:t>
            </a:r>
            <a:r>
              <a:rPr lang="en-US" sz="2400" b="1" i="1" dirty="0">
                <a:solidFill>
                  <a:srgbClr val="C921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Ready Home</a:t>
            </a:r>
            <a:endParaRPr lang="en-US" i="1" dirty="0">
              <a:solidFill>
                <a:srgbClr val="C9212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718" y="94113"/>
            <a:ext cx="33535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Don C. 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Mason, CIAS, CNE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(843) 364-9090</a:t>
            </a:r>
            <a:b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nibsc@aol.com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2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195</Words>
  <Application>Microsoft Office PowerPoint</Application>
  <PresentationFormat>Letter Paper (8.5x11 in)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</dc:creator>
  <cp:lastModifiedBy>A. Thomas Price</cp:lastModifiedBy>
  <cp:revision>8</cp:revision>
  <dcterms:created xsi:type="dcterms:W3CDTF">2015-08-21T15:09:03Z</dcterms:created>
  <dcterms:modified xsi:type="dcterms:W3CDTF">2015-11-09T21:13:29Z</dcterms:modified>
</cp:coreProperties>
</file>