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AEAE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25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A4DB5-D16D-4883-A7DF-D4765BF534F2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C690D-4033-4DCF-AA67-D69EA4767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36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CC690D-4033-4DCF-AA67-D69EA47676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984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96484"/>
            <a:ext cx="7772400" cy="318346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802717"/>
            <a:ext cx="6858000" cy="220768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21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77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86834"/>
            <a:ext cx="1971675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86834"/>
            <a:ext cx="5800725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3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442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279653"/>
            <a:ext cx="7886700" cy="3803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6119286"/>
            <a:ext cx="7886700" cy="20002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8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8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6836"/>
            <a:ext cx="78867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241551"/>
            <a:ext cx="3868340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3340100"/>
            <a:ext cx="3868340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241551"/>
            <a:ext cx="3887391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3340100"/>
            <a:ext cx="3887391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7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4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99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316569"/>
            <a:ext cx="4629150" cy="64981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21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316569"/>
            <a:ext cx="4629150" cy="649816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5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86836"/>
            <a:ext cx="78867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434167"/>
            <a:ext cx="78867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EC7B-2034-4158-8745-E7AE2FB7DBDB}" type="datetimeFigureOut">
              <a:rPr lang="en-US" smtClean="0"/>
              <a:t>8/9/2024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svg"/><Relationship Id="rId5" Type="http://schemas.openxmlformats.org/officeDocument/2006/relationships/image" Target="../media/image3.jpg"/><Relationship Id="rId10" Type="http://schemas.openxmlformats.org/officeDocument/2006/relationships/image" Target="../media/image8.png"/><Relationship Id="rId4" Type="http://schemas.openxmlformats.org/officeDocument/2006/relationships/image" Target="../media/image2.jpg"/><Relationship Id="rId9" Type="http://schemas.openxmlformats.org/officeDocument/2006/relationships/image" Target="../media/image7.sv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0AD36EC-0E89-4BD8-AA3D-481B821A56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67" r="16667"/>
          <a:stretch/>
        </p:blipFill>
        <p:spPr>
          <a:xfrm>
            <a:off x="0" y="13776"/>
            <a:ext cx="9144000" cy="9144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7674D330-B1AC-5901-A005-237246BD3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933308"/>
            <a:ext cx="9144000" cy="954212"/>
          </a:xfrm>
          <a:solidFill>
            <a:srgbClr val="FFFFFF">
              <a:alpha val="65000"/>
            </a:srgbClr>
          </a:solidFill>
        </p:spPr>
        <p:txBody>
          <a:bodyPr anchor="ctr">
            <a:normAutofit fontScale="92500" lnSpcReduction="10000"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Easily afford comfort and style at 307 Birch Avenue! This move-in ready home has been completely renovated and offers modern upgrades such as new wood laminate floors, new kitchen with shelved pantry, granite countertops, a fridge with ice maker, ceiling fans and new windows to name several. These features contribute to the comfort and style of the home. The house has 3 bedrooms and 2 full bathrooms, providing ample space for individuals needing extra room. The large, enclosed backyard with a beautiful Magnolia tree is a peaceful outdoor setting for relaxation and enjoyment. This property is priced under 300K, making it an attractive option for potential buyers looking for a home that offers both quality and affordability. This is indeed a must-see property!</a:t>
            </a:r>
            <a:endParaRPr lang="en-US" sz="12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C912B0B-0D20-4A99-0240-3569820CEF10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3" b="403"/>
          <a:stretch/>
        </p:blipFill>
        <p:spPr>
          <a:xfrm>
            <a:off x="187090" y="1666605"/>
            <a:ext cx="1728445" cy="114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916BCCA-55D1-C0B1-2F83-6656F498FFB6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090" y="2983578"/>
            <a:ext cx="1714500" cy="114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94299A4-96EC-6B5E-3125-5E69931477F8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090" y="4300551"/>
            <a:ext cx="1714500" cy="114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032F6FE-CF14-ECDB-6C65-D0668513678F}"/>
              </a:ext>
            </a:extLst>
          </p:cNvPr>
          <p:cNvSpPr/>
          <p:nvPr/>
        </p:nvSpPr>
        <p:spPr>
          <a:xfrm>
            <a:off x="-457200" y="121904"/>
            <a:ext cx="10058400" cy="1370728"/>
          </a:xfrm>
          <a:prstGeom prst="rect">
            <a:avLst/>
          </a:prstGeom>
          <a:solidFill>
            <a:srgbClr val="000000">
              <a:alpha val="50196"/>
            </a:srgbClr>
          </a:solidFill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7C24FE-4E1E-7106-30E2-C818BF120679}"/>
              </a:ext>
            </a:extLst>
          </p:cNvPr>
          <p:cNvSpPr txBox="1"/>
          <p:nvPr/>
        </p:nvSpPr>
        <p:spPr>
          <a:xfrm>
            <a:off x="0" y="422548"/>
            <a:ext cx="45057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EASILY AFFORD </a:t>
            </a:r>
          </a:p>
          <a:p>
            <a:pPr algn="ctr"/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COMFORT &amp; STYLE!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1EA9801-4806-0E7E-90FB-E0BF83C95E16}"/>
              </a:ext>
            </a:extLst>
          </p:cNvPr>
          <p:cNvSpPr txBox="1"/>
          <p:nvPr/>
        </p:nvSpPr>
        <p:spPr>
          <a:xfrm>
            <a:off x="4638255" y="285604"/>
            <a:ext cx="42886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307 Birch Avenue</a:t>
            </a:r>
          </a:p>
          <a:p>
            <a:pPr algn="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Pineview Hills | Goose Creek</a:t>
            </a:r>
          </a:p>
          <a:p>
            <a:pPr algn="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24016225 | $292,500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32CEAFD-5D65-9E51-57AE-791C024158AC}"/>
              </a:ext>
            </a:extLst>
          </p:cNvPr>
          <p:cNvSpPr/>
          <p:nvPr/>
        </p:nvSpPr>
        <p:spPr>
          <a:xfrm>
            <a:off x="-457200" y="7888778"/>
            <a:ext cx="10058400" cy="1133318"/>
          </a:xfrm>
          <a:prstGeom prst="rect">
            <a:avLst/>
          </a:prstGeom>
          <a:solidFill>
            <a:srgbClr val="000000">
              <a:alpha val="50196"/>
            </a:srgbClr>
          </a:solidFill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254DF66-CDDA-6C01-10CF-F8684E99B09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37677" y="8025360"/>
            <a:ext cx="1893456" cy="860154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819E9C20-1525-E3A0-F9D8-0B555C05A2CC}"/>
              </a:ext>
            </a:extLst>
          </p:cNvPr>
          <p:cNvSpPr txBox="1"/>
          <p:nvPr/>
        </p:nvSpPr>
        <p:spPr>
          <a:xfrm>
            <a:off x="223666" y="8024550"/>
            <a:ext cx="273699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Susan Stanley</a:t>
            </a:r>
          </a:p>
          <a:p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843-323-5573</a:t>
            </a:r>
          </a:p>
          <a:p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susancstanley@gmail.com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BA63211-62AA-823A-482D-C50C9213C041}"/>
              </a:ext>
            </a:extLst>
          </p:cNvPr>
          <p:cNvGrpSpPr/>
          <p:nvPr/>
        </p:nvGrpSpPr>
        <p:grpSpPr>
          <a:xfrm>
            <a:off x="3269198" y="8052479"/>
            <a:ext cx="2662139" cy="805917"/>
            <a:chOff x="4724399" y="3688314"/>
            <a:chExt cx="2662139" cy="805917"/>
          </a:xfrm>
        </p:grpSpPr>
        <p:pic>
          <p:nvPicPr>
            <p:cNvPr id="20" name="Graphic 19" descr="Bathtub outline">
              <a:extLst>
                <a:ext uri="{FF2B5EF4-FFF2-40B4-BE49-F238E27FC236}">
                  <a16:creationId xmlns:a16="http://schemas.microsoft.com/office/drawing/2014/main" id="{27E6D3C6-6D31-896D-54BA-892695102A4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700738" y="3688314"/>
              <a:ext cx="457200" cy="457200"/>
            </a:xfrm>
            <a:prstGeom prst="rect">
              <a:avLst/>
            </a:prstGeom>
          </p:spPr>
        </p:pic>
        <p:pic>
          <p:nvPicPr>
            <p:cNvPr id="22" name="Graphic 21" descr="House outline">
              <a:extLst>
                <a:ext uri="{FF2B5EF4-FFF2-40B4-BE49-F238E27FC236}">
                  <a16:creationId xmlns:a16="http://schemas.microsoft.com/office/drawing/2014/main" id="{BD7E5150-2DB8-1072-A63D-D191D3724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952999" y="3688314"/>
              <a:ext cx="457200" cy="457200"/>
            </a:xfrm>
            <a:prstGeom prst="rect">
              <a:avLst/>
            </a:prstGeom>
          </p:spPr>
        </p:pic>
        <p:pic>
          <p:nvPicPr>
            <p:cNvPr id="24" name="Graphic 23" descr="Bed outline">
              <a:extLst>
                <a:ext uri="{FF2B5EF4-FFF2-40B4-BE49-F238E27FC236}">
                  <a16:creationId xmlns:a16="http://schemas.microsoft.com/office/drawing/2014/main" id="{FD6FD87E-0B90-367A-FBE1-75EE352E385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5826868" y="3688314"/>
              <a:ext cx="457200" cy="457200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F51A5C3-4FD1-F285-AE5E-E2DFEDB99448}"/>
                </a:ext>
              </a:extLst>
            </p:cNvPr>
            <p:cNvSpPr txBox="1"/>
            <p:nvPr/>
          </p:nvSpPr>
          <p:spPr>
            <a:xfrm>
              <a:off x="4724399" y="4248010"/>
              <a:ext cx="914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  <a:latin typeface="Avenir Next LT Pro Light" panose="020B0304020202020204" pitchFamily="34" charset="0"/>
                </a:rPr>
                <a:t>1,242 SF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A277AD1-E4CD-2B98-5E83-21C14101D2FC}"/>
                </a:ext>
              </a:extLst>
            </p:cNvPr>
            <p:cNvSpPr txBox="1"/>
            <p:nvPr/>
          </p:nvSpPr>
          <p:spPr>
            <a:xfrm>
              <a:off x="5598269" y="4248010"/>
              <a:ext cx="914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  <a:latin typeface="Avenir Next LT Pro Light" panose="020B0304020202020204" pitchFamily="34" charset="0"/>
                </a:rPr>
                <a:t>3 BEDS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6C49783-08DF-7C37-46B2-DD3491FE7FD2}"/>
                </a:ext>
              </a:extLst>
            </p:cNvPr>
            <p:cNvSpPr txBox="1"/>
            <p:nvPr/>
          </p:nvSpPr>
          <p:spPr>
            <a:xfrm>
              <a:off x="6472138" y="4248010"/>
              <a:ext cx="914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  <a:latin typeface="Avenir Next LT Pro Light" panose="020B0304020202020204" pitchFamily="34" charset="0"/>
                </a:rPr>
                <a:t>2 BATH</a:t>
              </a: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AF4CD0A8-C223-1052-B5D7-615AB84B9DC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090" y="5617524"/>
            <a:ext cx="1714500" cy="11418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96625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159</TotalTime>
  <Words>172</Words>
  <Application>Microsoft Office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23</cp:revision>
  <dcterms:created xsi:type="dcterms:W3CDTF">2023-08-15T13:30:33Z</dcterms:created>
  <dcterms:modified xsi:type="dcterms:W3CDTF">2024-08-09T13:56:59Z</dcterms:modified>
</cp:coreProperties>
</file>