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048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New Listing!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Beautiful Home in Charleston National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6693220"/>
            <a:ext cx="6717934" cy="2450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Nice and very clean 3 bed 2 bath home in Charleston National. 1 story open floor plan. High ceilings and hardwood floors. Large master with </a:t>
            </a:r>
            <a:r>
              <a:rPr lang="en-US" sz="2400" dirty="0" err="1">
                <a:latin typeface="Tw Cen MT" pitchFamily="34" charset="0"/>
                <a:cs typeface="Arial" pitchFamily="34" charset="0"/>
              </a:rPr>
              <a:t>en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 suite separated from other bedrooms. Screened in porch overlooking wooded lot. New exterior paint.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0" y="5428713"/>
            <a:ext cx="6717935" cy="1065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3089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Linksland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Road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 National · Mount Pleasant, SC 29466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18020777 · $449,000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1" y="1128774"/>
            <a:ext cx="5105400" cy="382905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1128774"/>
            <a:ext cx="1595905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7C31B094-4204-4B84-8E79-6D5C99F1F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71895" y="1128774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69C751-5BDA-46ED-AD96-43EEC6EE5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2510591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5">
            <a:extLst>
              <a:ext uri="{FF2B5EF4-FFF2-40B4-BE49-F238E27FC236}">
                <a16:creationId xmlns:a16="http://schemas.microsoft.com/office/drawing/2014/main" id="{0669BB87-A2A2-4322-AEFA-763297A18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6158" y="2510591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B1D9441-C539-4D56-B100-BCD51689A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0927" y="3892408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>
            <a:extLst>
              <a:ext uri="{FF2B5EF4-FFF2-40B4-BE49-F238E27FC236}">
                <a16:creationId xmlns:a16="http://schemas.microsoft.com/office/drawing/2014/main" id="{F51C58B1-A50E-40A0-96E1-F9B68F133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6158" y="3892408"/>
            <a:ext cx="1595904" cy="106541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135</TotalTime>
  <Words>101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2018-07-30T11:44:28Z</dcterms:modified>
</cp:coreProperties>
</file>