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7/31/2017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81"/>
            <a:ext cx="7772399" cy="5180303"/>
          </a:xfrm>
          <a:prstGeom prst="rect">
            <a:avLst/>
          </a:prstGeom>
        </p:spPr>
      </p:pic>
      <p:sp>
        <p:nvSpPr>
          <p:cNvPr id="2" name="Title 1"/>
          <p:cNvSpPr>
            <a:spLocks noGrp="1"/>
          </p:cNvSpPr>
          <p:nvPr>
            <p:ph type="ctrTitle"/>
          </p:nvPr>
        </p:nvSpPr>
        <p:spPr>
          <a:xfrm>
            <a:off x="1726994" y="100150"/>
            <a:ext cx="5972835" cy="671804"/>
          </a:xfrm>
        </p:spPr>
        <p:txBody>
          <a:bodyPr anchor="ctr">
            <a:normAutofit/>
          </a:bodyPr>
          <a:lstStyle/>
          <a:p>
            <a:r>
              <a:rPr lang="en-US" sz="2000" b="1" dirty="0">
                <a:solidFill>
                  <a:schemeClr val="bg1"/>
                </a:solidFill>
                <a:effectLst>
                  <a:outerShdw blurRad="38100" dist="38100" dir="2700000" algn="tl">
                    <a:srgbClr val="000000">
                      <a:alpha val="43137"/>
                    </a:srgbClr>
                  </a:outerShdw>
                </a:effectLst>
                <a:latin typeface="Dakota" pitchFamily="2" charset="0"/>
              </a:rPr>
              <a:t>Better Than EVER…</a:t>
            </a:r>
            <a:br>
              <a:rPr lang="en-US" sz="2000" b="1" dirty="0">
                <a:solidFill>
                  <a:schemeClr val="bg1"/>
                </a:solidFill>
                <a:effectLst>
                  <a:outerShdw blurRad="38100" dist="38100" dir="2700000" algn="tl">
                    <a:srgbClr val="000000">
                      <a:alpha val="43137"/>
                    </a:srgbClr>
                  </a:outerShdw>
                </a:effectLst>
                <a:latin typeface="Dakota" pitchFamily="2" charset="0"/>
              </a:rPr>
            </a:br>
            <a:r>
              <a:rPr lang="en-US" sz="2000" b="1" dirty="0">
                <a:solidFill>
                  <a:schemeClr val="bg1"/>
                </a:solidFill>
                <a:effectLst>
                  <a:outerShdw blurRad="38100" dist="38100" dir="2700000" algn="tl">
                    <a:srgbClr val="000000">
                      <a:alpha val="43137"/>
                    </a:srgbClr>
                  </a:outerShdw>
                </a:effectLst>
                <a:latin typeface="Dakota" pitchFamily="2" charset="0"/>
              </a:rPr>
              <a:t>in Mt. Pleasant’s Old Village</a:t>
            </a:r>
          </a:p>
        </p:txBody>
      </p:sp>
      <p:sp>
        <p:nvSpPr>
          <p:cNvPr id="3" name="Subtitle 2"/>
          <p:cNvSpPr>
            <a:spLocks noGrp="1"/>
          </p:cNvSpPr>
          <p:nvPr>
            <p:ph type="subTitle" idx="1"/>
          </p:nvPr>
        </p:nvSpPr>
        <p:spPr>
          <a:xfrm>
            <a:off x="0" y="5339012"/>
            <a:ext cx="7772399" cy="3180678"/>
          </a:xfrm>
        </p:spPr>
        <p:txBody>
          <a:bodyPr anchor="ctr">
            <a:noAutofit/>
          </a:bodyPr>
          <a:lstStyle/>
          <a:p>
            <a:r>
              <a:rPr lang="en-US" sz="1600" dirty="0">
                <a:solidFill>
                  <a:schemeClr val="bg2">
                    <a:lumMod val="25000"/>
                  </a:schemeClr>
                </a:solidFill>
                <a:latin typeface="Franklin Gothic Book" panose="020B0503020102020204" pitchFamily="34" charset="0"/>
              </a:rPr>
              <a:t>Check out the GORGEOUS new wood floors in this magnificent home at 308 McCormick Street.  Buyers spoke and these sellers listened- Now the beautiful wood floors are continuous throughout the entire first floor and they look incredible!  Come tour this amazing home that is set on nearly a HALF ACRE of professionally landscaped grounds in the coveted Old Village Community in Mt. Pleasant one block from Alhambra Hall. Walk to the Pitt Street Bridge, let the kids ride their bikes to the award winning schools, or play at the park one block away. Hop on the golf cart and head to Shem Creek for waterfront dining. Slow down and enjoy life in this sought after community which is literally close to everything- the beaches and historic Downtown Charleston included. This home is move in ready with too many improvements to list.  Schedule your tour ASAP!</a:t>
            </a:r>
          </a:p>
          <a:p>
            <a:endParaRPr lang="en-US" sz="1600" b="1" dirty="0">
              <a:solidFill>
                <a:schemeClr val="bg2">
                  <a:lumMod val="25000"/>
                </a:schemeClr>
              </a:solidFill>
              <a:latin typeface="Franklin Gothic Book" panose="020B0503020102020204" pitchFamily="34" charset="0"/>
            </a:endParaRPr>
          </a:p>
          <a:p>
            <a:r>
              <a:rPr lang="en-US" sz="1600" b="1" dirty="0">
                <a:solidFill>
                  <a:schemeClr val="bg2">
                    <a:lumMod val="25000"/>
                  </a:schemeClr>
                </a:solidFill>
                <a:latin typeface="Franklin Gothic Book" panose="020B0503020102020204" pitchFamily="34" charset="0"/>
              </a:rPr>
              <a:t>Check out the 3D Walk Through Tour: </a:t>
            </a:r>
            <a:br>
              <a:rPr lang="en-US" sz="1600" b="1" dirty="0">
                <a:solidFill>
                  <a:schemeClr val="bg2">
                    <a:lumMod val="25000"/>
                  </a:schemeClr>
                </a:solidFill>
                <a:latin typeface="Franklin Gothic Book" panose="020B0503020102020204" pitchFamily="34" charset="0"/>
              </a:rPr>
            </a:br>
            <a:r>
              <a:rPr lang="en-US" u="sng" dirty="0">
                <a:latin typeface="Franklin Gothic Book" panose="020B0503020102020204" pitchFamily="34" charset="0"/>
              </a:rPr>
              <a:t>http://southcarolina3drentals.com/index.php/3d-model/308-mccormick-st/fullscreen/</a:t>
            </a:r>
            <a:endParaRPr lang="en-US" sz="1600" b="1" i="1" dirty="0">
              <a:solidFill>
                <a:schemeClr val="bg2">
                  <a:lumMod val="25000"/>
                </a:schemeClr>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01" y="3895134"/>
            <a:ext cx="1490472" cy="11178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21" y="1387090"/>
            <a:ext cx="1486552" cy="99413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62" y="2641111"/>
            <a:ext cx="1490472" cy="99413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220" y="133068"/>
            <a:ext cx="1486554" cy="994133"/>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0" y="4205284"/>
            <a:ext cx="7772400" cy="954107"/>
          </a:xfrm>
          <a:prstGeom prst="rect">
            <a:avLst/>
          </a:prstGeom>
        </p:spPr>
        <p:txBody>
          <a:bodyPr wrap="square">
            <a:spAutoFit/>
          </a:bodyPr>
          <a:lstStyle/>
          <a:p>
            <a:pPr algn="r"/>
            <a:r>
              <a:rPr lang="en-US" sz="2400" b="1" dirty="0">
                <a:solidFill>
                  <a:schemeClr val="bg1"/>
                </a:solidFill>
                <a:effectLst>
                  <a:outerShdw blurRad="38100" dist="38100" dir="2700000" algn="tl">
                    <a:srgbClr val="000000">
                      <a:alpha val="43137"/>
                    </a:srgbClr>
                  </a:outerShdw>
                </a:effectLst>
                <a:latin typeface="Franklin Gothic Book" panose="020B0503020102020204" pitchFamily="34" charset="0"/>
              </a:rPr>
              <a:t>308 McCormick Street</a:t>
            </a:r>
          </a:p>
          <a:p>
            <a:pPr algn="r"/>
            <a:r>
              <a:rPr lang="en-US" sz="1600" dirty="0">
                <a:solidFill>
                  <a:schemeClr val="bg1"/>
                </a:solidFill>
                <a:effectLst>
                  <a:outerShdw blurRad="38100" dist="38100" dir="2700000" algn="tl">
                    <a:srgbClr val="000000">
                      <a:alpha val="43137"/>
                    </a:srgbClr>
                  </a:outerShdw>
                </a:effectLst>
                <a:latin typeface="Franklin Gothic Book" panose="020B0503020102020204" pitchFamily="34" charset="0"/>
              </a:rPr>
              <a:t>Mount Pleasant, SC 29464</a:t>
            </a:r>
          </a:p>
          <a:p>
            <a:pPr algn="r"/>
            <a:r>
              <a:rPr lang="en-US" sz="1600" dirty="0">
                <a:solidFill>
                  <a:schemeClr val="bg1"/>
                </a:solidFill>
                <a:effectLst>
                  <a:outerShdw blurRad="38100" dist="38100" dir="2700000" algn="tl">
                    <a:srgbClr val="000000">
                      <a:alpha val="43137"/>
                    </a:srgbClr>
                  </a:outerShdw>
                </a:effectLst>
                <a:latin typeface="Franklin Gothic Book" panose="020B0503020102020204" pitchFamily="34" charset="0"/>
              </a:rPr>
              <a:t>MLS# 17001214 ~ $1,585,000</a:t>
            </a:r>
            <a:endParaRPr lang="en-US" sz="1200"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0226" y="8953247"/>
            <a:ext cx="2141267" cy="674499"/>
          </a:xfrm>
          <a:prstGeom prst="rect">
            <a:avLst/>
          </a:prstGeom>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202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Better Than EVER… in Mt. Pleasant’s Old Village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15</cp:revision>
  <dcterms:created xsi:type="dcterms:W3CDTF">2016-07-16T19:46:25Z</dcterms:created>
  <dcterms:modified xsi:type="dcterms:W3CDTF">2017-08-01T01:34:20Z</dcterms:modified>
</cp:coreProperties>
</file>