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552" y="-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rcrealestate1@gmail.com" TargetMode="External"/><Relationship Id="rId4" Type="http://schemas.openxmlformats.org/officeDocument/2006/relationships/hyperlink" Target="mailto:bobglover08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502" t="15625" r="13690" b="9376"/>
          <a:stretch/>
        </p:blipFill>
        <p:spPr>
          <a:xfrm>
            <a:off x="0" y="0"/>
            <a:ext cx="7802034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" y="5791200"/>
            <a:ext cx="7772402" cy="121920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308 </a:t>
            </a:r>
            <a:r>
              <a:rPr lang="en-US" sz="28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Pye</a:t>
            </a:r>
            <a:r>
              <a:rPr lang="en-US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Lane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Chaparral ~ Summerville, SC </a:t>
            </a:r>
            <a:r>
              <a:rPr 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29483</a:t>
            </a:r>
            <a:br>
              <a:rPr 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</a:t>
            </a:r>
            <a:r>
              <a:rPr lang="en-US" sz="2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1422398 ~ $115,000</a:t>
            </a:r>
            <a:endParaRPr lang="en-US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7277100"/>
            <a:ext cx="7772402" cy="1219200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property "may" be subdivided to sell 2 +/- acres.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8763000"/>
            <a:ext cx="7772399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Bob Glover &amp; </a:t>
            </a:r>
            <a:r>
              <a:rPr lang="en-US" sz="2800" b="1" dirty="0" smtClean="0"/>
              <a:t>Zachary Glover</a:t>
            </a:r>
          </a:p>
          <a:p>
            <a:pPr algn="ctr"/>
            <a:r>
              <a:rPr lang="en-US" sz="1400" dirty="0"/>
              <a:t>843-693-1837</a:t>
            </a:r>
            <a:r>
              <a:rPr lang="en-US" sz="1400" dirty="0" smtClean="0"/>
              <a:t> (Bob) </a:t>
            </a:r>
            <a:r>
              <a:rPr lang="en-US" sz="1400" dirty="0" smtClean="0"/>
              <a:t>| 843-810-9891 </a:t>
            </a:r>
            <a:r>
              <a:rPr lang="en-US" sz="1400" dirty="0"/>
              <a:t>(Zachary)</a:t>
            </a:r>
            <a:endParaRPr lang="en-US" sz="1400" dirty="0" smtClean="0"/>
          </a:p>
          <a:p>
            <a:pPr algn="ctr"/>
            <a:r>
              <a:rPr lang="en-US" sz="1400" dirty="0">
                <a:hlinkClick r:id="rId4"/>
              </a:rPr>
              <a:t>bobglover08@gmail.com</a:t>
            </a:r>
            <a:r>
              <a:rPr lang="en-US" sz="1400" dirty="0" smtClean="0"/>
              <a:t> </a:t>
            </a:r>
            <a:r>
              <a:rPr lang="en-US" sz="1400" dirty="0"/>
              <a:t>| </a:t>
            </a:r>
            <a:r>
              <a:rPr lang="en-US" sz="1400" u="sng" dirty="0" smtClean="0">
                <a:hlinkClick r:id="rId5"/>
              </a:rPr>
              <a:t>mrcrealestate1@gmail.com</a:t>
            </a:r>
            <a:endParaRPr lang="en-US" sz="1400" u="sng" dirty="0" smtClean="0"/>
          </a:p>
          <a:p>
            <a:pPr algn="ctr"/>
            <a:r>
              <a:rPr lang="en-US" sz="1050" dirty="0" smtClean="0"/>
              <a:t>Matthew </a:t>
            </a:r>
            <a:r>
              <a:rPr lang="en-US" sz="1050" dirty="0"/>
              <a:t>Ryan </a:t>
            </a:r>
            <a:r>
              <a:rPr lang="en-US" sz="1050" dirty="0" smtClean="0"/>
              <a:t>Company, </a:t>
            </a:r>
            <a:r>
              <a:rPr lang="en-US" sz="1100" dirty="0"/>
              <a:t>104 Berkeley </a:t>
            </a:r>
            <a:r>
              <a:rPr lang="en-US" sz="1100" dirty="0" smtClean="0"/>
              <a:t>Square, </a:t>
            </a:r>
            <a:r>
              <a:rPr lang="en-US" sz="1100" dirty="0"/>
              <a:t>PMB </a:t>
            </a:r>
            <a:r>
              <a:rPr lang="en-US" sz="1100" dirty="0" smtClean="0"/>
              <a:t>59, </a:t>
            </a:r>
            <a:r>
              <a:rPr lang="en-US" sz="1100" dirty="0"/>
              <a:t>Goose Creek, 29445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" y="177225"/>
            <a:ext cx="7772400" cy="461665"/>
          </a:xfrm>
          <a:prstGeom prst="rect">
            <a:avLst/>
          </a:prstGeom>
          <a:gradFill flip="none" rotWithShape="1">
            <a:gsLst>
              <a:gs pos="46000">
                <a:srgbClr val="FFFF00">
                  <a:alpha val="75000"/>
                </a:srgbClr>
              </a:gs>
              <a:gs pos="0">
                <a:srgbClr val="FFFF00"/>
              </a:gs>
              <a:gs pos="100000">
                <a:srgbClr val="FFFF00">
                  <a:alpha val="0"/>
                </a:srgbClr>
              </a:gs>
            </a:gsLst>
            <a:lin ang="0" scaled="1"/>
            <a:tileRect/>
          </a:gradFill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Acres in Cane Bay Area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55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308 Pye Lane Chaparral ~ Summerville, SC 29483 MLS# 1422398 ~ $115,000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B Pinefield Dr</dc:title>
  <dc:creator>CVH360</dc:creator>
  <cp:lastModifiedBy>A. Thomas</cp:lastModifiedBy>
  <cp:revision>28</cp:revision>
  <dcterms:created xsi:type="dcterms:W3CDTF">2006-08-16T00:00:00Z</dcterms:created>
  <dcterms:modified xsi:type="dcterms:W3CDTF">2015-07-23T17:14:50Z</dcterms:modified>
</cp:coreProperties>
</file>