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28016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1560" y="-756"/>
      </p:cViewPr>
      <p:guideLst>
        <p:guide orient="horz" pos="4032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976796"/>
            <a:ext cx="66065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7254240"/>
            <a:ext cx="54406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1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9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2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512660"/>
            <a:ext cx="174879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512660"/>
            <a:ext cx="511683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8226214"/>
            <a:ext cx="6606540" cy="254254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5425866"/>
            <a:ext cx="6606540" cy="2800349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82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6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4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12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911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9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25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865544"/>
            <a:ext cx="3434160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4059766"/>
            <a:ext cx="3434160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865544"/>
            <a:ext cx="3435508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4059766"/>
            <a:ext cx="3435508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509694"/>
            <a:ext cx="2557066" cy="216916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509695"/>
            <a:ext cx="4344988" cy="10925811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678855"/>
            <a:ext cx="2557066" cy="8756651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8961121"/>
            <a:ext cx="4663440" cy="1057911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1143846"/>
            <a:ext cx="4663440" cy="7680960"/>
          </a:xfrm>
        </p:spPr>
        <p:txBody>
          <a:bodyPr/>
          <a:lstStyle>
            <a:lvl1pPr marL="0" indent="0">
              <a:buNone/>
              <a:defRPr sz="4100"/>
            </a:lvl1pPr>
            <a:lvl2pPr marL="587822" indent="0">
              <a:buNone/>
              <a:defRPr sz="3600"/>
            </a:lvl2pPr>
            <a:lvl3pPr marL="1175644" indent="0">
              <a:buNone/>
              <a:defRPr sz="3100"/>
            </a:lvl3pPr>
            <a:lvl4pPr marL="1763466" indent="0">
              <a:buNone/>
              <a:defRPr sz="2600"/>
            </a:lvl4pPr>
            <a:lvl5pPr marL="2351288" indent="0">
              <a:buNone/>
              <a:defRPr sz="2600"/>
            </a:lvl5pPr>
            <a:lvl6pPr marL="2939110" indent="0">
              <a:buNone/>
              <a:defRPr sz="2600"/>
            </a:lvl6pPr>
            <a:lvl7pPr marL="3526932" indent="0">
              <a:buNone/>
              <a:defRPr sz="2600"/>
            </a:lvl7pPr>
            <a:lvl8pPr marL="4114754" indent="0">
              <a:buNone/>
              <a:defRPr sz="2600"/>
            </a:lvl8pPr>
            <a:lvl9pPr marL="4702576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10019032"/>
            <a:ext cx="4663440" cy="1502409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512658"/>
            <a:ext cx="6995160" cy="21336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987042"/>
            <a:ext cx="6995160" cy="8448464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11865188"/>
            <a:ext cx="24612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64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67" indent="-440867" algn="l" defTabSz="1175644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211" indent="-367389" algn="l" defTabSz="1175644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55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377" indent="-293911" algn="l" defTabSz="117564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5199" indent="-293911" algn="l" defTabSz="117564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3021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843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66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6487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82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64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46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88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911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93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75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57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7772400" cy="518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393047"/>
            <a:ext cx="7772400" cy="874435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lang="en-US" sz="2400" dirty="0">
              <a:solidFill>
                <a:schemeClr val="bg2">
                  <a:lumMod val="50000"/>
                </a:schemeClr>
              </a:solidFill>
              <a:latin typeface="Palatino Linotype" panose="02040502050505030304" pitchFamily="18" charset="0"/>
            </a:endParaRPr>
          </a:p>
          <a:p>
            <a:pPr algn="ctr"/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308 Shaftesbury Lane</a:t>
            </a:r>
          </a:p>
          <a:p>
            <a:pPr algn="ctr"/>
            <a:r>
              <a:rPr lang="en-US" sz="18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Kings Grant ~ Summerville, SC 29485 ~ MLS# 18026295 ~ $739,900</a:t>
            </a:r>
          </a:p>
        </p:txBody>
      </p:sp>
      <p:sp>
        <p:nvSpPr>
          <p:cNvPr id="8" name="Double Brace 7"/>
          <p:cNvSpPr/>
          <p:nvPr/>
        </p:nvSpPr>
        <p:spPr>
          <a:xfrm rot="5400000">
            <a:off x="-5718275" y="6667500"/>
            <a:ext cx="7467600" cy="3276600"/>
          </a:xfrm>
          <a:prstGeom prst="bracePair">
            <a:avLst>
              <a:gd name="adj" fmla="val 3799"/>
            </a:avLst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" y="5334682"/>
            <a:ext cx="5451575" cy="6923835"/>
          </a:xfrm>
        </p:spPr>
        <p:txBody>
          <a:bodyPr anchor="ctr">
            <a:noAutofit/>
          </a:bodyPr>
          <a:lstStyle/>
          <a:p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Ashley River waterfront living with a dock awaits you in this beautiful, established Summerville neighborhood. A staircase from the grilling area and in-ground pool cuts through heavily wooded backyard and brings you down to your very own private dock with a sitting area, sink area to clean your fish that you caught, a boat lift to get you into the water in a jiffy and a floating dock to launch your kayak or do some fishing. This stunning home greets you with a circular driveway and beautifully landscaped hedges. Inside you'll find a dramatic two story great room with a fireplace, a library with a fireplace, a turret style ceiling in the eat-in portion of the kitchen a breathtaking sun room that looks out to the backyard. This sprawling home and amazing location is tough to beat!</a:t>
            </a:r>
          </a:p>
          <a:p>
            <a:endParaRPr lang="en-US" sz="11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Additional features include: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24 ft grand entry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Stunning kitchen with a gazebo island, Corian countertops, abundant cabinet space, 6 burner Jenn Air smooth burner, griddle, and grill, a Sub Zero refrigerator, built-in microwave with convection oven, water purifier, and an eat-in area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Great room with built-ins, a gas fireplace, electric blinds, and a wet bar with storage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The den/library features a gas fireplace with a marble hearth and custom book shelves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Spacious master suite with fireplace, 2 walk-in closets, and balcony with spiral staircase leading to deck and pool area overlooking the Ashley River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Lovely master bathroom with Jacuzzi tub, double sink, and walk-in shower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Large laundry room with 2 closets, a built-in ironing board and sewing table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Tankless water heater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5 inch crown </a:t>
            </a:r>
            <a:r>
              <a:rPr lang="en-US" sz="11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moulding</a:t>
            </a:r>
            <a:endParaRPr lang="en-US" sz="11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All Baldwin brass hardware throughout the home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1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Gunite</a:t>
            </a:r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pool with gas heater and stamped concrete pool surround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Patio perfect for entertaining with a brick buffet by the grill area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Floating dock and boat lift for easy water access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40 foot bluff on river is all hardwood trees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Electric fence in place</a:t>
            </a:r>
          </a:p>
          <a:p>
            <a:endParaRPr lang="en-US" sz="11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100" b="1" i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Book your showing today!</a:t>
            </a:r>
          </a:p>
        </p:txBody>
      </p:sp>
      <p:sp>
        <p:nvSpPr>
          <p:cNvPr id="5" name="Rectangle 4"/>
          <p:cNvSpPr/>
          <p:nvPr/>
        </p:nvSpPr>
        <p:spPr>
          <a:xfrm>
            <a:off x="-4182" y="0"/>
            <a:ext cx="777658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anose="02020502050506020301" pitchFamily="18" charset="0"/>
                <a:cs typeface="Times New Roman" panose="02020603050405020304" pitchFamily="18" charset="0"/>
              </a:rPr>
              <a:t>Deep Water With Dock &amp; Pool</a:t>
            </a:r>
          </a:p>
          <a:p>
            <a:r>
              <a:rPr lang="en-US" sz="2400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anose="02020502050506020301" pitchFamily="18" charset="0"/>
                <a:cs typeface="Times New Roman" panose="02020603050405020304" pitchFamily="18" charset="0"/>
              </a:rPr>
              <a:t>Now Only $739,900</a:t>
            </a:r>
            <a:endParaRPr lang="en-US" sz="2400" dirty="0">
              <a:ln w="3175"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ajan Pro" panose="02020502050506020301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303" b="11067"/>
          <a:stretch/>
        </p:blipFill>
        <p:spPr>
          <a:xfrm>
            <a:off x="8382000" y="3067050"/>
            <a:ext cx="1905000" cy="142875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7" name="Right Brace 6"/>
          <p:cNvSpPr/>
          <p:nvPr/>
        </p:nvSpPr>
        <p:spPr>
          <a:xfrm rot="16200000">
            <a:off x="-1981742" y="2519499"/>
            <a:ext cx="228599" cy="3419200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814" y="12344400"/>
            <a:ext cx="77724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>
                <a:solidFill>
                  <a:schemeClr val="tx1"/>
                </a:solidFill>
                <a:latin typeface="Palatino Linotype" panose="02040502050505030304" pitchFamily="18" charset="0"/>
              </a:rPr>
              <a:t>Christopher Smith     christopher@mattoneillteam.com     843-267-0735</a:t>
            </a:r>
          </a:p>
        </p:txBody>
      </p:sp>
      <p:pic>
        <p:nvPicPr>
          <p:cNvPr id="10" name="Picture 9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38433" y="6207610"/>
            <a:ext cx="1824228" cy="1216152"/>
          </a:xfrm>
          <a:prstGeom prst="rect">
            <a:avLst/>
          </a:prstGeom>
        </p:spPr>
      </p:pic>
      <p:pic>
        <p:nvPicPr>
          <p:cNvPr id="11" name="Picture 10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38433" y="4825432"/>
            <a:ext cx="1824228" cy="1216152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38433" y="10354144"/>
            <a:ext cx="1824228" cy="1216152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4038600" y="25975"/>
            <a:ext cx="388075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Parkshore</a:t>
            </a:r>
            <a:r>
              <a:rPr lang="en-US" sz="3200" b="1" dirty="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Marshfront</a:t>
            </a:r>
            <a:endParaRPr lang="en-US" sz="2800" dirty="0">
              <a:ln>
                <a:solidFill>
                  <a:srgbClr val="C00000"/>
                </a:solidFill>
              </a:ln>
              <a:solidFill>
                <a:srgbClr val="C00000"/>
              </a:solidFill>
            </a:endParaRPr>
          </a:p>
        </p:txBody>
      </p:sp>
      <p:pic>
        <p:nvPicPr>
          <p:cNvPr id="18" name="Picture 17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38433" y="7589788"/>
            <a:ext cx="1824228" cy="1216152"/>
          </a:xfrm>
          <a:prstGeom prst="rect">
            <a:avLst/>
          </a:prstGeom>
        </p:spPr>
      </p:pic>
      <p:pic>
        <p:nvPicPr>
          <p:cNvPr id="21" name="Picture 20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38433" y="8971966"/>
            <a:ext cx="1824228" cy="1216152"/>
          </a:xfrm>
          <a:prstGeom prst="rect">
            <a:avLst/>
          </a:prstGeom>
        </p:spPr>
      </p:pic>
      <p:pic>
        <p:nvPicPr>
          <p:cNvPr id="22" name="Picture 21"/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1575" y="7192252"/>
            <a:ext cx="2320825" cy="1546483"/>
          </a:xfrm>
          <a:prstGeom prst="rect">
            <a:avLst/>
          </a:prstGeom>
        </p:spPr>
      </p:pic>
      <p:pic>
        <p:nvPicPr>
          <p:cNvPr id="23" name="Picture 22"/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1575" y="5433508"/>
            <a:ext cx="2322576" cy="1545336"/>
          </a:xfrm>
          <a:prstGeom prst="rect">
            <a:avLst/>
          </a:prstGeom>
        </p:spPr>
      </p:pic>
      <p:pic>
        <p:nvPicPr>
          <p:cNvPr id="24" name="Picture 23"/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4500" y="8305800"/>
            <a:ext cx="1824228" cy="1216152"/>
          </a:xfrm>
          <a:prstGeom prst="rect">
            <a:avLst/>
          </a:prstGeom>
        </p:spPr>
      </p:pic>
      <p:pic>
        <p:nvPicPr>
          <p:cNvPr id="25" name="Picture 24"/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1575" y="8952143"/>
            <a:ext cx="2320825" cy="1546483"/>
          </a:xfrm>
          <a:prstGeom prst="rect">
            <a:avLst/>
          </a:prstGeom>
        </p:spPr>
      </p:pic>
      <p:pic>
        <p:nvPicPr>
          <p:cNvPr id="26" name="Picture 25"/>
          <p:cNvPicPr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1575" y="10712034"/>
            <a:ext cx="2320825" cy="1546483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868309A1-398B-420A-BCDD-ABACABFD191C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0900" y="3416390"/>
            <a:ext cx="1828800" cy="90945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</TotalTime>
  <Words>385</Words>
  <Application>Microsoft Office PowerPoint</Application>
  <PresentationFormat>Custom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Edwardian Script ITC</vt:lpstr>
      <vt:lpstr>Palatino Linotype</vt:lpstr>
      <vt:lpstr>Trajan Pro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42</cp:revision>
  <dcterms:created xsi:type="dcterms:W3CDTF">2006-08-16T00:00:00Z</dcterms:created>
  <dcterms:modified xsi:type="dcterms:W3CDTF">2019-02-19T21:44:20Z</dcterms:modified>
</cp:coreProperties>
</file>