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4" d="100"/>
          <a:sy n="84" d="100"/>
        </p:scale>
        <p:origin x="2023"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charlestonvirtualhomes.com/2220306" TargetMode="External"/><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93" b="93"/>
          <a:stretch/>
        </p:blipFill>
        <p:spPr>
          <a:xfrm>
            <a:off x="1611472" y="631337"/>
            <a:ext cx="5921055" cy="3940663"/>
          </a:xfrm>
          <a:prstGeom prst="rect">
            <a:avLst/>
          </a:prstGeom>
          <a:ln>
            <a:noFill/>
          </a:ln>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1893" y="1640824"/>
            <a:ext cx="1367133" cy="911576"/>
          </a:xfrm>
          <a:prstGeom prst="rect">
            <a:avLst/>
          </a:prstGeom>
          <a:ln>
            <a:noFill/>
          </a:ln>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1875" y="3660554"/>
            <a:ext cx="1367169" cy="911446"/>
          </a:xfrm>
          <a:prstGeom prst="rect">
            <a:avLst/>
          </a:prstGeom>
          <a:ln>
            <a:noFill/>
          </a:ln>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2178" y="631337"/>
            <a:ext cx="1366563" cy="910886"/>
          </a:xfrm>
          <a:prstGeom prst="rect">
            <a:avLst/>
          </a:prstGeom>
          <a:ln>
            <a:noFill/>
          </a:ln>
          <a:effectLst/>
        </p:spPr>
      </p:pic>
      <p:sp>
        <p:nvSpPr>
          <p:cNvPr id="2" name="Title 1"/>
          <p:cNvSpPr>
            <a:spLocks noGrp="1"/>
          </p:cNvSpPr>
          <p:nvPr>
            <p:ph type="ctrTitle"/>
          </p:nvPr>
        </p:nvSpPr>
        <p:spPr>
          <a:xfrm>
            <a:off x="0" y="0"/>
            <a:ext cx="9144000" cy="631336"/>
          </a:xfrm>
          <a:noFill/>
        </p:spPr>
        <p:txBody>
          <a:bodyPr anchor="ctr">
            <a:noAutofit/>
          </a:bodyPr>
          <a:lstStyle/>
          <a:p>
            <a:r>
              <a:rPr lang="en-US" sz="2500" b="1" i="1" dirty="0">
                <a:solidFill>
                  <a:srgbClr val="FF0000"/>
                </a:solidFill>
                <a:latin typeface="Century Gothic" panose="020B0502020202020204" pitchFamily="34" charset="0"/>
              </a:rPr>
              <a:t>Oakdale Estates Open House Saturday 3/18/23 from 12-3</a:t>
            </a:r>
          </a:p>
        </p:txBody>
      </p:sp>
      <p:sp>
        <p:nvSpPr>
          <p:cNvPr id="3" name="Subtitle 2"/>
          <p:cNvSpPr>
            <a:spLocks noGrp="1"/>
          </p:cNvSpPr>
          <p:nvPr>
            <p:ph type="subTitle" idx="1"/>
          </p:nvPr>
        </p:nvSpPr>
        <p:spPr>
          <a:xfrm>
            <a:off x="0" y="4584801"/>
            <a:ext cx="9144000" cy="1474819"/>
          </a:xfrm>
        </p:spPr>
        <p:txBody>
          <a:bodyPr anchor="ctr">
            <a:noAutofit/>
          </a:bodyPr>
          <a:lstStyle/>
          <a:p>
            <a:r>
              <a:rPr lang="en-US" sz="1200" dirty="0">
                <a:solidFill>
                  <a:schemeClr val="bg2">
                    <a:lumMod val="25000"/>
                  </a:schemeClr>
                </a:solidFill>
                <a:latin typeface="+mj-lt"/>
              </a:rPr>
              <a:t>Stunning renovation! Looking for the perfect home on the perfect lot? Recent renovation with too many upgrades to list to include sun filled living room with spacious open concept kitchen, new HVAC 2021, new privacy fence, granite counters, stainless appliances, tankless hot water heater recessed lighting, flooring, oversized laundry/storage room...everything looks amazing. This home offers carefree low maintenance for many years. Large front porch to enjoy the scenery and a private fenced backyard for entertaining. Spend your mornings on the front or back porch and your evenings in the oversized yard with a new privacy fence providing a quiet place to rest and the privacy you need. Plenty of room for a boat, RV and more and there is no HOA for the neighborhood. Don't miss this opportunity!</a:t>
            </a:r>
          </a:p>
          <a:p>
            <a:r>
              <a:rPr lang="en-US" sz="1200" dirty="0">
                <a:solidFill>
                  <a:schemeClr val="bg2">
                    <a:lumMod val="25000"/>
                  </a:schemeClr>
                </a:solidFill>
                <a:latin typeface="+mj-lt"/>
                <a:hlinkClick r:id="rId6"/>
              </a:rPr>
              <a:t>Take a Virtual Tour</a:t>
            </a:r>
            <a:endParaRPr lang="en-US" sz="1200" b="1" i="1" dirty="0">
              <a:solidFill>
                <a:schemeClr val="bg2">
                  <a:lumMod val="25000"/>
                </a:schemeClr>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solidFill>
                  <a:schemeClr val="accent2">
                    <a:lumMod val="50000"/>
                  </a:schemeClr>
                </a:solidFill>
              </a:rPr>
              <a:t>Johnny Crosby </a:t>
            </a:r>
          </a:p>
          <a:p>
            <a:pPr algn="ctr"/>
            <a:r>
              <a:rPr lang="en-US" sz="1600" dirty="0">
                <a:solidFill>
                  <a:schemeClr val="accent2">
                    <a:lumMod val="50000"/>
                  </a:schemeClr>
                </a:solidFill>
              </a:rPr>
              <a:t>jcrosby@propertyadvisorsinc.com | 843-270-9407 | www.charlestonhomeproviders.com</a:t>
            </a:r>
          </a:p>
          <a:p>
            <a:pPr algn="ctr"/>
            <a:r>
              <a:rPr lang="en-US" sz="1200" dirty="0">
                <a:solidFill>
                  <a:schemeClr val="accent2">
                    <a:lumMod val="60000"/>
                    <a:lumOff val="40000"/>
                  </a:schemeClr>
                </a:solidFill>
              </a:rPr>
              <a:t>Brand Name Real Estate | </a:t>
            </a:r>
            <a:r>
              <a:rPr lang="fr-FR" sz="1200" dirty="0">
                <a:solidFill>
                  <a:schemeClr val="accent2">
                    <a:lumMod val="60000"/>
                    <a:lumOff val="40000"/>
                  </a:schemeClr>
                </a:solidFill>
              </a:rPr>
              <a:t>4 </a:t>
            </a:r>
            <a:r>
              <a:rPr lang="fr-FR" sz="1200" dirty="0" err="1">
                <a:solidFill>
                  <a:schemeClr val="accent2">
                    <a:lumMod val="60000"/>
                    <a:lumOff val="40000"/>
                  </a:schemeClr>
                </a:solidFill>
              </a:rPr>
              <a:t>Carriage</a:t>
            </a:r>
            <a:r>
              <a:rPr lang="fr-FR" sz="1200" dirty="0">
                <a:solidFill>
                  <a:schemeClr val="accent2">
                    <a:lumMod val="60000"/>
                    <a:lumOff val="40000"/>
                  </a:schemeClr>
                </a:solidFill>
              </a:rPr>
              <a:t> Lane, Suite 106 | </a:t>
            </a:r>
            <a:r>
              <a:rPr lang="en-US" sz="1200" dirty="0">
                <a:solidFill>
                  <a:schemeClr val="accent2">
                    <a:lumMod val="60000"/>
                    <a:lumOff val="40000"/>
                  </a:schemeClr>
                </a:solidFill>
              </a:rPr>
              <a:t>Charleston, SC 29407</a:t>
            </a:r>
          </a:p>
        </p:txBody>
      </p:sp>
      <p:sp>
        <p:nvSpPr>
          <p:cNvPr id="15" name="Rectangle 14"/>
          <p:cNvSpPr/>
          <p:nvPr/>
        </p:nvSpPr>
        <p:spPr>
          <a:xfrm>
            <a:off x="1611472" y="3956447"/>
            <a:ext cx="5921055" cy="615553"/>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308 Forest Circle</a:t>
            </a:r>
          </a:p>
          <a:p>
            <a:pPr algn="ctr"/>
            <a:r>
              <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Summerville, SC 29483 | MLS# 23002225 | $355,000</a:t>
            </a:r>
            <a:endParaRPr lang="en-US" sz="1400" b="1" i="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DD8B8D38-78FD-4708-A7EB-FC99AC54A9B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62363" y="2651001"/>
            <a:ext cx="1366193" cy="910952"/>
          </a:xfrm>
          <a:prstGeom prst="rect">
            <a:avLst/>
          </a:prstGeom>
          <a:ln>
            <a:noFill/>
          </a:ln>
          <a:effectLst/>
        </p:spPr>
      </p:pic>
      <p:pic>
        <p:nvPicPr>
          <p:cNvPr id="16" name="Picture 15">
            <a:extLst>
              <a:ext uri="{FF2B5EF4-FFF2-40B4-BE49-F238E27FC236}">
                <a16:creationId xmlns:a16="http://schemas.microsoft.com/office/drawing/2014/main" id="{052DE033-29FC-4A9E-8033-3E8DCBAB5BB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14974" y="2650801"/>
            <a:ext cx="1367130" cy="911420"/>
          </a:xfrm>
          <a:prstGeom prst="rect">
            <a:avLst/>
          </a:prstGeom>
          <a:ln>
            <a:noFill/>
          </a:ln>
          <a:effectLst/>
        </p:spPr>
      </p:pic>
      <p:pic>
        <p:nvPicPr>
          <p:cNvPr id="17" name="Picture 16">
            <a:extLst>
              <a:ext uri="{FF2B5EF4-FFF2-40B4-BE49-F238E27FC236}">
                <a16:creationId xmlns:a16="http://schemas.microsoft.com/office/drawing/2014/main" id="{01A6F363-F2FD-447D-BF7D-BF0409F99B9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614974" y="3660579"/>
            <a:ext cx="1367131" cy="911421"/>
          </a:xfrm>
          <a:prstGeom prst="rect">
            <a:avLst/>
          </a:prstGeom>
          <a:ln>
            <a:noFill/>
          </a:ln>
          <a:effectLst/>
        </p:spPr>
      </p:pic>
      <p:pic>
        <p:nvPicPr>
          <p:cNvPr id="18" name="Picture 17">
            <a:extLst>
              <a:ext uri="{FF2B5EF4-FFF2-40B4-BE49-F238E27FC236}">
                <a16:creationId xmlns:a16="http://schemas.microsoft.com/office/drawing/2014/main" id="{ED72D6BA-D2CD-4065-A364-18FA20C73AA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15092" y="1641024"/>
            <a:ext cx="1366894" cy="911420"/>
          </a:xfrm>
          <a:prstGeom prst="rect">
            <a:avLst/>
          </a:prstGeom>
          <a:ln>
            <a:noFill/>
          </a:ln>
          <a:effectLst/>
        </p:spPr>
      </p:pic>
      <p:pic>
        <p:nvPicPr>
          <p:cNvPr id="19" name="Picture 18">
            <a:extLst>
              <a:ext uri="{FF2B5EF4-FFF2-40B4-BE49-F238E27FC236}">
                <a16:creationId xmlns:a16="http://schemas.microsoft.com/office/drawing/2014/main" id="{DAC90678-358B-40D9-A657-E9C47F86587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615041" y="631337"/>
            <a:ext cx="1366995" cy="911330"/>
          </a:xfrm>
          <a:prstGeom prst="rect">
            <a:avLst/>
          </a:prstGeom>
          <a:ln>
            <a:noFill/>
          </a:ln>
          <a:effectLst/>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205</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Oakdale Estates Open House Saturday 3/18/23 from 12-3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 Thomas Price</cp:lastModifiedBy>
  <cp:revision>51</cp:revision>
  <dcterms:created xsi:type="dcterms:W3CDTF">2006-08-16T00:00:00Z</dcterms:created>
  <dcterms:modified xsi:type="dcterms:W3CDTF">2023-03-16T20:37:36Z</dcterms:modified>
</cp:coreProperties>
</file>