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F5F7"/>
    <a:srgbClr val="1621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670" y="-23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4C27C-82FF-45F6-8A61-DCFC2126F167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21738-0464-4D01-84BE-4B7851E14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420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4C27C-82FF-45F6-8A61-DCFC2126F167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21738-0464-4D01-84BE-4B7851E14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591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4C27C-82FF-45F6-8A61-DCFC2126F167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21738-0464-4D01-84BE-4B7851E14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043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4C27C-82FF-45F6-8A61-DCFC2126F167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21738-0464-4D01-84BE-4B7851E14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711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4C27C-82FF-45F6-8A61-DCFC2126F167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21738-0464-4D01-84BE-4B7851E14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420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4C27C-82FF-45F6-8A61-DCFC2126F167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21738-0464-4D01-84BE-4B7851E14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913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4C27C-82FF-45F6-8A61-DCFC2126F167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21738-0464-4D01-84BE-4B7851E14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018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4C27C-82FF-45F6-8A61-DCFC2126F167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21738-0464-4D01-84BE-4B7851E14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977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4C27C-82FF-45F6-8A61-DCFC2126F167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21738-0464-4D01-84BE-4B7851E14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312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4C27C-82FF-45F6-8A61-DCFC2126F167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21738-0464-4D01-84BE-4B7851E14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363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4C27C-82FF-45F6-8A61-DCFC2126F167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21738-0464-4D01-84BE-4B7851E14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727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B4C27C-82FF-45F6-8A61-DCFC2126F167}" type="datetimeFigureOut">
              <a:rPr lang="en-US" smtClean="0"/>
              <a:t>7/1/2024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521738-0464-4D01-84BE-4B7851E141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886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F5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29AB0EF-A04D-21A3-11E4-A403936BD791}"/>
              </a:ext>
            </a:extLst>
          </p:cNvPr>
          <p:cNvSpPr/>
          <p:nvPr/>
        </p:nvSpPr>
        <p:spPr>
          <a:xfrm>
            <a:off x="369570" y="400898"/>
            <a:ext cx="6488430" cy="8047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7409F7-6939-66FA-C1CF-F30FF202EE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7246650"/>
            <a:ext cx="6858000" cy="1188517"/>
          </a:xfrm>
        </p:spPr>
        <p:txBody>
          <a:bodyPr anchor="ctr">
            <a:noAutofit/>
          </a:bodyPr>
          <a:lstStyle/>
          <a:p>
            <a:r>
              <a:rPr lang="en-US" sz="1300" b="1" dirty="0"/>
              <a:t>This Georgetown floor plan is READY TO CLOSE NOW! </a:t>
            </a:r>
            <a:br>
              <a:rPr lang="en-US" sz="1300" dirty="0"/>
            </a:br>
            <a:r>
              <a:rPr lang="en-US" sz="1300" dirty="0"/>
              <a:t>The first floor has a one car garage, garage entry with drop zone, a bedroom with walkout patio, walk-in closet and private bathroom, and several closets for storage. The second floor features a front balcony, spacious family room, upgraded kitchen with large pantry, dedicated office, powder room, and a screened porch. The third floor is where you will find the laundry room, dual primary suites; both with walk-in closets and spacious bathrooms.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E70CE0-225F-CD2C-78DD-1C490AF31D6B}"/>
              </a:ext>
            </a:extLst>
          </p:cNvPr>
          <p:cNvSpPr/>
          <p:nvPr/>
        </p:nvSpPr>
        <p:spPr>
          <a:xfrm>
            <a:off x="369570" y="212"/>
            <a:ext cx="6488430" cy="403860"/>
          </a:xfrm>
          <a:prstGeom prst="rect">
            <a:avLst/>
          </a:prstGeom>
          <a:solidFill>
            <a:srgbClr val="1621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368753A-882D-F577-BC88-E526D454A864}"/>
              </a:ext>
            </a:extLst>
          </p:cNvPr>
          <p:cNvSpPr/>
          <p:nvPr/>
        </p:nvSpPr>
        <p:spPr>
          <a:xfrm>
            <a:off x="369570" y="1204703"/>
            <a:ext cx="6488430" cy="236002"/>
          </a:xfrm>
          <a:prstGeom prst="rect">
            <a:avLst/>
          </a:prstGeom>
          <a:solidFill>
            <a:srgbClr val="F4F5F7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A logo of a company&#10;&#10;Description automatically generated">
            <a:extLst>
              <a:ext uri="{FF2B5EF4-FFF2-40B4-BE49-F238E27FC236}">
                <a16:creationId xmlns:a16="http://schemas.microsoft.com/office/drawing/2014/main" id="{EDB9EB3F-87E4-4B38-F31C-868EF232B2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989634" cy="144165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DB61A5D-9CC1-35AE-D302-3E9EEF2C8D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50008" y="0"/>
            <a:ext cx="4507992" cy="496823"/>
          </a:xfrm>
        </p:spPr>
        <p:txBody>
          <a:bodyPr>
            <a:noAutofit/>
          </a:bodyPr>
          <a:lstStyle/>
          <a:p>
            <a:r>
              <a:rPr lang="en-US" sz="3400" dirty="0">
                <a:solidFill>
                  <a:srgbClr val="F4F5F7"/>
                </a:solidFill>
              </a:rPr>
              <a:t>Quick Move-In Available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6152048-8A50-4D6A-2A70-466CA66A6079}"/>
              </a:ext>
            </a:extLst>
          </p:cNvPr>
          <p:cNvSpPr txBox="1">
            <a:spLocks/>
          </p:cNvSpPr>
          <p:nvPr/>
        </p:nvSpPr>
        <p:spPr>
          <a:xfrm>
            <a:off x="2350008" y="708833"/>
            <a:ext cx="4507992" cy="49682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000" dirty="0">
                <a:solidFill>
                  <a:srgbClr val="16213B"/>
                </a:solidFill>
              </a:rPr>
              <a:t>308 Forest Trace</a:t>
            </a:r>
          </a:p>
          <a:p>
            <a:r>
              <a:rPr lang="en-US" sz="1600" dirty="0">
                <a:solidFill>
                  <a:srgbClr val="16213B"/>
                </a:solidFill>
              </a:rPr>
              <a:t>New Riverside Village | Bluffton, SC 29910</a:t>
            </a:r>
          </a:p>
          <a:p>
            <a:r>
              <a:rPr lang="en-US" sz="1600" dirty="0">
                <a:solidFill>
                  <a:srgbClr val="16213B"/>
                </a:solidFill>
              </a:rPr>
              <a:t>MLS# 443133 | $509,045</a:t>
            </a:r>
          </a:p>
        </p:txBody>
      </p:sp>
      <p:pic>
        <p:nvPicPr>
          <p:cNvPr id="11" name="Picture 10" descr="A row of houses with a parking lot&#10;&#10;Description automatically generated">
            <a:extLst>
              <a:ext uri="{FF2B5EF4-FFF2-40B4-BE49-F238E27FC236}">
                <a16:creationId xmlns:a16="http://schemas.microsoft.com/office/drawing/2014/main" id="{D82C797B-16A7-8882-507B-90B6B0E833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34399"/>
            <a:ext cx="6858000" cy="4915793"/>
          </a:xfrm>
          <a:prstGeom prst="rect">
            <a:avLst/>
          </a:prstGeom>
        </p:spPr>
      </p:pic>
      <p:pic>
        <p:nvPicPr>
          <p:cNvPr id="13" name="Picture 12" descr="A living room with a kitchen and dining area&#10;&#10;Description automatically generated">
            <a:extLst>
              <a:ext uri="{FF2B5EF4-FFF2-40B4-BE49-F238E27FC236}">
                <a16:creationId xmlns:a16="http://schemas.microsoft.com/office/drawing/2014/main" id="{215CC3D1-87BF-5BA3-8CC3-2000EE0B91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11937"/>
            <a:ext cx="1709928" cy="113471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 descr="A patio with a table and chairs&#10;&#10;Description automatically generated">
            <a:extLst>
              <a:ext uri="{FF2B5EF4-FFF2-40B4-BE49-F238E27FC236}">
                <a16:creationId xmlns:a16="http://schemas.microsoft.com/office/drawing/2014/main" id="{05ABF104-D683-4B41-2386-934E82D6D0C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72" y="6111937"/>
            <a:ext cx="1709928" cy="114100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7" name="Picture 16" descr="A kitchen with white cabinets and white appliances&#10;&#10;Description automatically generated">
            <a:extLst>
              <a:ext uri="{FF2B5EF4-FFF2-40B4-BE49-F238E27FC236}">
                <a16:creationId xmlns:a16="http://schemas.microsoft.com/office/drawing/2014/main" id="{6D20F629-AAA4-C53C-F4E5-12AA366A259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6024" y="6111937"/>
            <a:ext cx="1709928" cy="112482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9" name="Picture 18" descr="A bedroom with a bed and a fan&#10;&#10;Description automatically generated">
            <a:extLst>
              <a:ext uri="{FF2B5EF4-FFF2-40B4-BE49-F238E27FC236}">
                <a16:creationId xmlns:a16="http://schemas.microsoft.com/office/drawing/2014/main" id="{F70D12CE-BC34-D501-50C5-B0CEB513A2E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2048" y="6111937"/>
            <a:ext cx="1709928" cy="114100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20" name="Subtitle 2">
            <a:extLst>
              <a:ext uri="{FF2B5EF4-FFF2-40B4-BE49-F238E27FC236}">
                <a16:creationId xmlns:a16="http://schemas.microsoft.com/office/drawing/2014/main" id="{B2F3FFF7-91D0-DD63-296E-CF252DB60545}"/>
              </a:ext>
            </a:extLst>
          </p:cNvPr>
          <p:cNvSpPr txBox="1">
            <a:spLocks/>
          </p:cNvSpPr>
          <p:nvPr/>
        </p:nvSpPr>
        <p:spPr>
          <a:xfrm>
            <a:off x="0" y="8435167"/>
            <a:ext cx="6858000" cy="70883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300" b="1" dirty="0"/>
              <a:t>Jean Rettig</a:t>
            </a:r>
          </a:p>
          <a:p>
            <a:r>
              <a:rPr lang="en-US" sz="1300" dirty="0"/>
              <a:t>843-813-7410</a:t>
            </a:r>
            <a:br>
              <a:rPr lang="en-US" sz="1300" dirty="0"/>
            </a:br>
            <a:r>
              <a:rPr lang="en-US" sz="1300" dirty="0"/>
              <a:t>jrettig@eastwoodhomes.com</a:t>
            </a:r>
          </a:p>
        </p:txBody>
      </p:sp>
    </p:spTree>
    <p:extLst>
      <p:ext uri="{BB962C8B-B14F-4D97-AF65-F5344CB8AC3E}">
        <p14:creationId xmlns:p14="http://schemas.microsoft.com/office/powerpoint/2010/main" val="2112347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126</Words>
  <Application>Microsoft Office PowerPoint</Application>
  <PresentationFormat>Letter Paper (8.5x11 in)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Quick Move-In Available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A. Thomas Price</dc:creator>
  <cp:lastModifiedBy>A. Thomas Price</cp:lastModifiedBy>
  <cp:revision>2</cp:revision>
  <dcterms:created xsi:type="dcterms:W3CDTF">2024-06-27T19:09:15Z</dcterms:created>
  <dcterms:modified xsi:type="dcterms:W3CDTF">2024-07-01T15:21:06Z</dcterms:modified>
</cp:coreProperties>
</file>