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38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7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0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3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2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9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9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5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C2675999-0A5F-4928-8CB1-28D6080183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1" y="7505783"/>
            <a:ext cx="1199612" cy="1599482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0" y="6555902"/>
            <a:ext cx="8229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Great opportunity to own a commercial condo unit in Orange Grove Office Park. This upstairs unit has 3 offices, 2 access/exit doors, foyer, reception area, bathroom, &amp; plenty of parking. Great location near shopping, restaurants, local businesses, &amp; I-26.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0012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Segoe Script" panose="030B0504020000000003" pitchFamily="66" charset="0"/>
              </a:rPr>
              <a:t>Office for Sale</a:t>
            </a:r>
            <a:endParaRPr lang="en-US" sz="2600" b="1" dirty="0">
              <a:solidFill>
                <a:srgbClr val="C00000"/>
              </a:solidFill>
              <a:latin typeface="Segoe Script" panose="030B0504020000000003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9229328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28600" y="9802277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1" y="610631"/>
            <a:ext cx="7772399" cy="582638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28DE619-008C-48B7-881B-A5A076C6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14994" y="7505783"/>
            <a:ext cx="1199613" cy="159948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C1B544D-01E9-4AED-A667-E837E032F0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4748" y="7505783"/>
            <a:ext cx="2133711" cy="159948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228600" y="5668662"/>
            <a:ext cx="7772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308 Gamecock Ave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Charleston, SC 29407 | MLS# 30724581 | $169,900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2EDFD52-D9ED-47D0-B994-CAC436502B7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91142" y="7505783"/>
            <a:ext cx="2133711" cy="15994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6EDE3D0-62C1-436D-BC77-85E4FAEFA22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01387" y="7505783"/>
            <a:ext cx="1199613" cy="1599484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102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23</cp:revision>
  <dcterms:created xsi:type="dcterms:W3CDTF">2017-07-11T13:56:54Z</dcterms:created>
  <dcterms:modified xsi:type="dcterms:W3CDTF">2021-05-05T18:37:57Z</dcterms:modified>
</cp:coreProperties>
</file>