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p:cNvSpPr/>
          <p:nvPr/>
        </p:nvSpPr>
        <p:spPr>
          <a:xfrm>
            <a:off x="-859"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7525" y="4688935"/>
            <a:ext cx="4740261" cy="3885071"/>
          </a:xfrm>
        </p:spPr>
        <p:txBody>
          <a:bodyPr anchor="ctr">
            <a:noAutofit/>
          </a:bodyPr>
          <a:lstStyle/>
          <a:p>
            <a:r>
              <a:rPr lang="en-US" sz="1400" dirty="0">
                <a:solidFill>
                  <a:srgbClr val="17375E"/>
                </a:solidFill>
                <a:latin typeface="Trebuchet MS" panose="020B0603020202020204" pitchFamily="34" charset="0"/>
              </a:rPr>
              <a:t>Beautiful custom built, meticulously maintained home on a large beautifully landscaped 1.2-acre lot in Dunes West. The home sits between the 15th green and 16th tee to ensure your privacy while enjoying the view and the 14x32 pebble </a:t>
            </a:r>
            <a:r>
              <a:rPr lang="en-US" sz="1400" dirty="0" err="1">
                <a:solidFill>
                  <a:srgbClr val="17375E"/>
                </a:solidFill>
                <a:latin typeface="Trebuchet MS" panose="020B0603020202020204" pitchFamily="34" charset="0"/>
              </a:rPr>
              <a:t>tec</a:t>
            </a:r>
            <a:r>
              <a:rPr lang="en-US" sz="1400" dirty="0">
                <a:solidFill>
                  <a:srgbClr val="17375E"/>
                </a:solidFill>
                <a:latin typeface="Trebuchet MS" panose="020B0603020202020204" pitchFamily="34" charset="0"/>
              </a:rPr>
              <a:t>-surfaced heated saltwater pool with waterfall, hot tub and lighting all controlled by remote. The travertine tile decking surrounding the pool offers a great look, but, more importantly, cool feet during the hot low-country summers. Decks with jasmine covered pergolas off of the first floor bedroom and sunroom provide easy access to the pool, garden and covered lit grill area. If not outside, you can still enjoy it while sitting in a sun-room off the back of the house.</a:t>
            </a:r>
          </a:p>
          <a:p>
            <a:endParaRPr lang="en-US" sz="1400" dirty="0">
              <a:solidFill>
                <a:srgbClr val="17375E"/>
              </a:solidFill>
              <a:latin typeface="Trebuchet MS" panose="020B0603020202020204" pitchFamily="34" charset="0"/>
            </a:endParaRPr>
          </a:p>
          <a:p>
            <a:r>
              <a:rPr lang="en-US" sz="1400" b="1" i="1" dirty="0">
                <a:solidFill>
                  <a:srgbClr val="17375E"/>
                </a:solidFill>
                <a:latin typeface="Trebuchet MS" panose="020B0603020202020204" pitchFamily="34" charset="0"/>
              </a:rPr>
              <a:t>Too many other features to mention here…</a:t>
            </a:r>
            <a:br>
              <a:rPr lang="en-US" sz="1400" b="1" i="1" dirty="0">
                <a:solidFill>
                  <a:srgbClr val="17375E"/>
                </a:solidFill>
                <a:latin typeface="Trebuchet MS" panose="020B0603020202020204" pitchFamily="34" charset="0"/>
              </a:rPr>
            </a:br>
            <a:r>
              <a:rPr lang="en-US" sz="1400" b="1" i="1" dirty="0">
                <a:solidFill>
                  <a:srgbClr val="17375E"/>
                </a:solidFill>
                <a:latin typeface="Trebuchet MS" panose="020B0603020202020204" pitchFamily="34" charset="0"/>
              </a:rPr>
              <a:t>check out this wonderful home!</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775" y="8814959"/>
              <a:ext cx="700449"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195 W Coleman Blvd</a:t>
              </a:r>
            </a:p>
            <a:p>
              <a:pPr algn="ctr"/>
              <a:r>
                <a:rPr lang="en-US" sz="700" dirty="0">
                  <a:solidFill>
                    <a:schemeClr val="bg1"/>
                  </a:solidFill>
                  <a:latin typeface="Trebuchet MS" panose="020B0603020202020204" pitchFamily="34" charset="0"/>
                </a:rPr>
                <a:t>Mt Pleasant, SC 29464-3495</a:t>
              </a:r>
            </a:p>
          </p:txBody>
        </p:sp>
      </p:grpSp>
      <p:sp>
        <p:nvSpPr>
          <p:cNvPr id="23" name="Rectangle 22"/>
          <p:cNvSpPr/>
          <p:nvPr/>
        </p:nvSpPr>
        <p:spPr>
          <a:xfrm>
            <a:off x="-1146" y="-15388"/>
            <a:ext cx="7315773" cy="461665"/>
          </a:xfrm>
          <a:prstGeom prst="rect">
            <a:avLst/>
          </a:prstGeom>
          <a:noFill/>
        </p:spPr>
        <p:txBody>
          <a:bodyPr wrap="square" anchor="ctr">
            <a:spAutoFit/>
          </a:bodyPr>
          <a:lstStyle/>
          <a:p>
            <a:pPr algn="ctr"/>
            <a:r>
              <a:rPr lang="en-US" sz="2400" dirty="0">
                <a:solidFill>
                  <a:srgbClr val="17375E"/>
                </a:solidFill>
                <a:effectLst>
                  <a:outerShdw blurRad="38100" dist="38100" dir="2700000" algn="tl">
                    <a:srgbClr val="000000">
                      <a:alpha val="43137"/>
                    </a:srgbClr>
                  </a:outerShdw>
                </a:effectLst>
                <a:latin typeface="Trebuchet MS" panose="020B0603020202020204" pitchFamily="34" charset="0"/>
              </a:rPr>
              <a:t>New Price For This Beautiful Home In Dunes West!</a:t>
            </a:r>
            <a:endParaRPr lang="en-US" sz="2400" i="1" dirty="0">
              <a:solidFill>
                <a:srgbClr val="17375E"/>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7263" y="8814960"/>
            <a:ext cx="834518" cy="112166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526" y="514627"/>
            <a:ext cx="4740260" cy="3164569"/>
          </a:xfrm>
          <a:prstGeom prst="rect">
            <a:avLst/>
          </a:prstGeom>
          <a:ln>
            <a:noFill/>
          </a:ln>
          <a:effec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28276" y="514627"/>
            <a:ext cx="2286000" cy="1526119"/>
          </a:xfrm>
          <a:prstGeom prst="rect">
            <a:avLst/>
          </a:prstGeom>
          <a:ln>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28622" y="3781718"/>
            <a:ext cx="2285307" cy="1525657"/>
          </a:xfrm>
          <a:prstGeom prst="rect">
            <a:avLst/>
          </a:prstGeom>
          <a:ln>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860" y="8937211"/>
            <a:ext cx="7315200" cy="877163"/>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Linda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M (843) 729-8718 | O (843) 884-1800</a:t>
            </a:r>
          </a:p>
          <a:p>
            <a:pPr algn="ctr"/>
            <a:r>
              <a:rPr lang="en-US" sz="1100" dirty="0">
                <a:solidFill>
                  <a:schemeClr val="bg1"/>
                </a:solidFill>
                <a:latin typeface="Trebuchet MS" panose="020B0603020202020204" pitchFamily="34" charset="0"/>
              </a:rPr>
              <a:t>lett@carolinaone.com</a:t>
            </a:r>
          </a:p>
          <a:p>
            <a:pPr algn="ctr"/>
            <a:r>
              <a:rPr lang="en-US" sz="1100" dirty="0">
                <a:solidFill>
                  <a:schemeClr val="bg1"/>
                </a:solidFill>
                <a:latin typeface="Trebuchet MS" panose="020B0603020202020204" pitchFamily="34" charset="0"/>
              </a:rPr>
              <a:t>www.lindaett.com</a:t>
            </a:r>
          </a:p>
        </p:txBody>
      </p:sp>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28971" y="2148404"/>
            <a:ext cx="2285305" cy="1525656"/>
          </a:xfrm>
          <a:prstGeom prst="rect">
            <a:avLst/>
          </a:prstGeom>
          <a:ln>
            <a:noFill/>
          </a:ln>
          <a:effectLst/>
        </p:spPr>
      </p:pic>
      <p:sp>
        <p:nvSpPr>
          <p:cNvPr id="2" name="Title 1"/>
          <p:cNvSpPr>
            <a:spLocks noGrp="1"/>
          </p:cNvSpPr>
          <p:nvPr>
            <p:ph type="ctrTitle"/>
          </p:nvPr>
        </p:nvSpPr>
        <p:spPr>
          <a:xfrm>
            <a:off x="87525" y="3794052"/>
            <a:ext cx="4740261" cy="777948"/>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7375E"/>
                </a:solidFill>
                <a:effectLst/>
                <a:latin typeface="Trebuchet MS" panose="020B0603020202020204" pitchFamily="34" charset="0"/>
              </a:rPr>
              <a:t>3095 Pignatelli Crescent</a:t>
            </a:r>
            <a:br>
              <a:rPr lang="en-US" sz="2000" cap="none" dirty="0">
                <a:ln w="10541" cmpd="sng">
                  <a:noFill/>
                  <a:prstDash val="solid"/>
                </a:ln>
                <a:solidFill>
                  <a:srgbClr val="17375E"/>
                </a:solidFill>
                <a:effectLst/>
                <a:latin typeface="Trebuchet MS" panose="020B0603020202020204" pitchFamily="34" charset="0"/>
              </a:rPr>
            </a:br>
            <a:r>
              <a:rPr lang="en-US" sz="1600" cap="none" dirty="0">
                <a:ln w="10541" cmpd="sng">
                  <a:noFill/>
                  <a:prstDash val="solid"/>
                </a:ln>
                <a:solidFill>
                  <a:srgbClr val="17375E"/>
                </a:solidFill>
                <a:effectLst/>
                <a:latin typeface="Trebuchet MS" panose="020B0603020202020204" pitchFamily="34" charset="0"/>
              </a:rPr>
              <a:t>Dunes West ~ Mount Pleasant, SC 29466</a:t>
            </a:r>
            <a:br>
              <a:rPr lang="en-US" sz="1600" cap="none" dirty="0">
                <a:ln w="10541" cmpd="sng">
                  <a:noFill/>
                  <a:prstDash val="solid"/>
                </a:ln>
                <a:solidFill>
                  <a:srgbClr val="17375E"/>
                </a:solidFill>
                <a:effectLst/>
                <a:latin typeface="Trebuchet MS" panose="020B0603020202020204" pitchFamily="34" charset="0"/>
              </a:rPr>
            </a:br>
            <a:r>
              <a:rPr lang="en-US" sz="1600" cap="none" dirty="0">
                <a:ln w="10541" cmpd="sng">
                  <a:noFill/>
                  <a:prstDash val="solid"/>
                </a:ln>
                <a:solidFill>
                  <a:srgbClr val="17375E"/>
                </a:solidFill>
                <a:effectLst/>
                <a:latin typeface="Trebuchet MS" panose="020B0603020202020204" pitchFamily="34" charset="0"/>
              </a:rPr>
              <a:t>MLS# 17019097 ~ $849,000</a:t>
            </a:r>
            <a:endParaRPr lang="en-US" sz="1400" cap="none" dirty="0">
              <a:ln w="10541" cmpd="sng">
                <a:noFill/>
                <a:prstDash val="solid"/>
              </a:ln>
              <a:solidFill>
                <a:srgbClr val="17375E"/>
              </a:solidFill>
              <a:effectLst/>
              <a:latin typeface="Trebuchet MS" panose="020B0603020202020204" pitchFamily="34" charset="0"/>
            </a:endParaRPr>
          </a:p>
        </p:txBody>
      </p:sp>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28622" y="5415033"/>
            <a:ext cx="2285307" cy="1525657"/>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28622" y="7048350"/>
            <a:ext cx="2285307" cy="152565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199</TotalTime>
  <Words>167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3095 Pignatelli Crescent Dunes West ~ Mount Pleasant, SC 29466 MLS# 17019097 ~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2017-11-03T20:16:16Z</dcterms:modified>
</cp:coreProperties>
</file>