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22" y="-172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8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5829300"/>
            <a:ext cx="7772400" cy="1257300"/>
          </a:xfrm>
          <a:prstGeom prst="rect">
            <a:avLst/>
          </a:prstGeom>
          <a:solidFill>
            <a:srgbClr val="D00000"/>
          </a:solidFill>
          <a:ln>
            <a:solidFill>
              <a:srgbClr val="D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399" cy="914400"/>
          </a:xfrm>
          <a:solidFill>
            <a:srgbClr val="D00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Segoe Print" panose="02000600000000000000" pitchFamily="2" charset="0"/>
              </a:rPr>
              <a:t>Price Improvement</a:t>
            </a:r>
            <a:endParaRPr lang="en-US" sz="2800" b="1" dirty="0">
              <a:solidFill>
                <a:schemeClr val="bg1"/>
              </a:solidFill>
              <a:effectLst>
                <a:innerShdw blurRad="114300">
                  <a:prstClr val="black"/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162800"/>
            <a:ext cx="7772399" cy="1752600"/>
          </a:xfrm>
        </p:spPr>
        <p:txBody>
          <a:bodyPr>
            <a:noAutofit/>
          </a:bodyPr>
          <a:lstStyle/>
          <a:p>
            <a:r>
              <a:rPr lang="en-US" sz="1400" dirty="0"/>
              <a:t>BEAUTIFUL home in highly desirable section of the </a:t>
            </a:r>
            <a:r>
              <a:rPr lang="en-US" sz="1400" dirty="0" err="1"/>
              <a:t>Harbour</a:t>
            </a:r>
            <a:r>
              <a:rPr lang="en-US" sz="1400" dirty="0"/>
              <a:t> in Dunes West neighborhood!! This 5 bedroom and 4.5 bath home is complete with a lot of upgrades with no expense spared. Gleaming hardwoods throughout the main floor, Foyer area with curved </a:t>
            </a:r>
            <a:r>
              <a:rPr lang="en-US" sz="1400" dirty="0" smtClean="0"/>
              <a:t>staircase, Formal </a:t>
            </a:r>
            <a:r>
              <a:rPr lang="en-US" sz="1400" dirty="0"/>
              <a:t>Dining/Living Room</a:t>
            </a:r>
            <a:r>
              <a:rPr lang="en-US" sz="1400" dirty="0" smtClean="0"/>
              <a:t>, beautiful </a:t>
            </a:r>
            <a:r>
              <a:rPr lang="en-US" sz="1400" dirty="0"/>
              <a:t>updated kitchen with Profile appliances and Signature cabinets and Large Family room with built in bookshelves and fireplace</a:t>
            </a:r>
            <a:r>
              <a:rPr lang="en-US" sz="1400" dirty="0" smtClean="0"/>
              <a:t>. Mother </a:t>
            </a:r>
            <a:r>
              <a:rPr lang="en-US" sz="1400" dirty="0"/>
              <a:t>in-law suite is also located on the main floor with its own full bath</a:t>
            </a:r>
            <a:r>
              <a:rPr lang="en-US" sz="1400" dirty="0" smtClean="0"/>
              <a:t>. The </a:t>
            </a:r>
            <a:r>
              <a:rPr lang="en-US" sz="1400" dirty="0"/>
              <a:t>owners suite has it's on PRIVATE RETREAT with sitting area/office</a:t>
            </a:r>
            <a:r>
              <a:rPr lang="en-US" sz="1400" dirty="0" smtClean="0"/>
              <a:t>, Balcony</a:t>
            </a:r>
            <a:r>
              <a:rPr lang="en-US" sz="1400" dirty="0"/>
              <a:t>, Spa bath and Glass Shower! Extra large screened in porch with deck that leads out to your back yard. The yard is nicely landscaped with an irrigation system</a:t>
            </a:r>
            <a:r>
              <a:rPr lang="en-US" sz="1400" dirty="0" smtClean="0"/>
              <a:t>... Extremely </a:t>
            </a:r>
            <a:r>
              <a:rPr lang="en-US" sz="1400" dirty="0"/>
              <a:t>spacious and open with 3 car garage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15000" y="4254493"/>
            <a:ext cx="1922644" cy="144198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699" y="4148197"/>
            <a:ext cx="77724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Imprint MT Shadow" panose="04020605060303030202" pitchFamily="82" charset="0"/>
              </a:rPr>
              <a:t>3098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Imprint MT Shadow" panose="04020605060303030202" pitchFamily="82" charset="0"/>
              </a:rPr>
              <a:t>Yachtsman</a:t>
            </a:r>
          </a:p>
          <a:p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Imprint MT Shadow" panose="04020605060303030202" pitchFamily="82" charset="0"/>
              </a:rPr>
              <a:t>Dunes West, Mt Pleasant</a:t>
            </a:r>
          </a:p>
          <a:p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Imprint MT Shadow" panose="04020605060303030202" pitchFamily="82" charset="0"/>
              </a:rPr>
              <a:t>MLS# 16002233</a:t>
            </a:r>
          </a:p>
          <a:p>
            <a:r>
              <a:rPr lang="en-US" sz="18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Imprint MT Shadow" panose="04020605060303030202" pitchFamily="82" charset="0"/>
              </a:rPr>
              <a:t>$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Imprint MT Shadow" panose="04020605060303030202" pitchFamily="82" charset="0"/>
              </a:rPr>
              <a:t>769,000</a:t>
            </a:r>
            <a:endParaRPr lang="en-US" sz="1800" b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700" y="5421749"/>
            <a:ext cx="779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5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Bedrooms |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4½ 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Baths |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5,246 sf 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age Italic" panose="03070502040507070304" pitchFamily="66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95250" y="5950744"/>
            <a:ext cx="7581900" cy="1014412"/>
            <a:chOff x="53975" y="5950744"/>
            <a:chExt cx="7581900" cy="1014412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75" y="5950744"/>
              <a:ext cx="1352550" cy="101441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9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1313" y="5950744"/>
              <a:ext cx="1352550" cy="101441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168651" y="5950744"/>
              <a:ext cx="1352550" cy="101441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283325" y="5950744"/>
              <a:ext cx="1352550" cy="101441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725988" y="5950744"/>
              <a:ext cx="1352550" cy="101441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15" name="Group 14"/>
          <p:cNvGrpSpPr/>
          <p:nvPr/>
        </p:nvGrpSpPr>
        <p:grpSpPr>
          <a:xfrm>
            <a:off x="61216" y="9067800"/>
            <a:ext cx="7649969" cy="990600"/>
            <a:chOff x="86614" y="9067800"/>
            <a:chExt cx="7649969" cy="990600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86614" y="9178690"/>
              <a:ext cx="748409" cy="768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5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988174" y="9178690"/>
              <a:ext cx="748409" cy="768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819151" y="9067800"/>
              <a:ext cx="613409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800" b="1" dirty="0"/>
                <a:t>Kitty </a:t>
              </a:r>
              <a:r>
                <a:rPr lang="en-US" sz="1800" b="1" dirty="0" err="1"/>
                <a:t>LaTorre</a:t>
              </a:r>
              <a:r>
                <a:rPr lang="en-US" sz="1800" b="1" dirty="0"/>
                <a:t>, </a:t>
              </a:r>
              <a:r>
                <a:rPr lang="en-US" sz="1800" b="1" dirty="0" smtClean="0"/>
                <a:t>ABR</a:t>
              </a:r>
            </a:p>
            <a:p>
              <a:pPr algn="ctr"/>
              <a:r>
                <a:rPr lang="en-US" sz="1400" dirty="0"/>
                <a:t>cblatorre@outlook.com </a:t>
              </a:r>
              <a:r>
                <a:rPr lang="en-US" sz="1400" dirty="0" smtClean="0"/>
                <a:t>	843-830-1900 </a:t>
              </a:r>
              <a:r>
                <a:rPr lang="en-US" sz="1400" dirty="0"/>
                <a:t>{M}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819151" y="9781401"/>
              <a:ext cx="6134099" cy="276999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1200" i="1" dirty="0"/>
                <a:t>ERA </a:t>
              </a:r>
              <a:r>
                <a:rPr lang="en-US" sz="1200" i="1" dirty="0" smtClean="0"/>
                <a:t>Wilder Realty</a:t>
              </a:r>
              <a:r>
                <a:rPr lang="en-US" sz="1200" i="1" dirty="0"/>
                <a:t>, </a:t>
              </a:r>
              <a:r>
                <a:rPr lang="en-US" sz="1200" i="1" dirty="0" smtClean="0"/>
                <a:t>125-F </a:t>
              </a:r>
              <a:r>
                <a:rPr lang="en-US" sz="1200" i="1" dirty="0" err="1"/>
                <a:t>Wappoo</a:t>
              </a:r>
              <a:r>
                <a:rPr lang="en-US" sz="1200" i="1" dirty="0"/>
                <a:t> </a:t>
              </a:r>
              <a:r>
                <a:rPr lang="en-US" sz="1200" i="1" dirty="0" smtClean="0"/>
                <a:t>Creek, </a:t>
              </a:r>
              <a:r>
                <a:rPr lang="en-US" sz="1200" i="1" dirty="0"/>
                <a:t>Charleston, SC 29412 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Imprint MT Shadow</vt:lpstr>
      <vt:lpstr>Rage Italic</vt:lpstr>
      <vt:lpstr>Segoe Print</vt:lpstr>
      <vt:lpstr>Office Theme</vt:lpstr>
      <vt:lpstr>Price Improvement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</cp:revision>
  <dcterms:created xsi:type="dcterms:W3CDTF">2006-08-16T00:00:00Z</dcterms:created>
  <dcterms:modified xsi:type="dcterms:W3CDTF">2016-01-29T01:32:31Z</dcterms:modified>
</cp:coreProperties>
</file>