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28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-1"/>
          <a:stretch/>
        </p:blipFill>
        <p:spPr>
          <a:xfrm>
            <a:off x="12192" y="2"/>
            <a:ext cx="1664208" cy="220979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"/>
          <a:stretch/>
        </p:blipFill>
        <p:spPr>
          <a:xfrm>
            <a:off x="1690936" y="1"/>
            <a:ext cx="3476128" cy="22098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00" y="228600"/>
            <a:ext cx="3733799" cy="609605"/>
          </a:xfrm>
        </p:spPr>
        <p:txBody>
          <a:bodyPr>
            <a:no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Waterfront with Dock on Tidal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Creek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Reduced by $52,000!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0937" y="1523999"/>
            <a:ext cx="3452564" cy="685801"/>
          </a:xfrm>
        </p:spPr>
        <p:txBody>
          <a:bodyPr anchor="ctr">
            <a:normAutofit lnSpcReduction="10000"/>
          </a:bodyPr>
          <a:lstStyle/>
          <a:p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Georgia" panose="02040502050405020303" pitchFamily="18" charset="0"/>
              </a:rPr>
              <a:t>Charleston, SC</a:t>
            </a:r>
          </a:p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Georgia" panose="02040502050405020303" pitchFamily="18" charset="0"/>
              </a:rPr>
              <a:t>MLS# 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Georgia" panose="02040502050405020303" pitchFamily="18" charset="0"/>
              </a:rPr>
              <a:t>1420140</a:t>
            </a:r>
            <a:endParaRPr lang="en-US" sz="12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chemeClr val="tx1"/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Georgia" panose="02040502050405020303" pitchFamily="18" charset="0"/>
              </a:rPr>
              <a:t>Just Reduced to $425,000</a:t>
            </a:r>
            <a:endParaRPr lang="en-US" sz="12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chemeClr val="tx1"/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2240280"/>
            <a:ext cx="2259744" cy="1417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910" y="2240280"/>
            <a:ext cx="2259743" cy="14173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3774655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Georgia" panose="02040502050405020303" pitchFamily="18" charset="0"/>
              </a:rPr>
              <a:t>Building is an example of Romanesque Architecture and originally built in 1894. A complete renovation was done in 1984 to the configuration of the current condos, all electric and plumbing was redone at that time- Unit 1 has an entrance from Meeting Street and is street level unit-As you enter the grand foyer you will notice the original parquet floors from 1894 are placed in a interlocking Victorian design, 1/4" thick and a different design in each room-13' ceilings and bank of 8' windows with beautiful wood trim overlooking the beautiful gated courtyard, more 8' windows in kitchen/eat in area and 6' windows in bedroom along with curved archways from room to room make the unit bright plus appearing larger than the square footage noted-extensive dental crown molding throughout the unit, original from1894 along with wainscoting in every room -nice size living room, kitchen is large with a dining area and more 8' windows for plenty of light-This condo is truly in the middle of everything with one off street parking space in a secure gated lot, one block to King, two blocks to College Of Charleston, across the street from Marion Square-If you want to be in downtown Charleston this is a must see unit-Sold Unfurnished-Chandeliers do not convey but are negotiable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8056" y="8534400"/>
            <a:ext cx="901887" cy="476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8449394"/>
            <a:ext cx="252129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Rob Sturm</a:t>
            </a:r>
          </a:p>
          <a:p>
            <a:r>
              <a:rPr lang="en-US" sz="1050" dirty="0" smtClean="0"/>
              <a:t>M 843-478-2404</a:t>
            </a:r>
          </a:p>
          <a:p>
            <a:r>
              <a:rPr lang="en-US" sz="1050" dirty="0"/>
              <a:t>rsturm@century21properties.com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36708" y="8449394"/>
            <a:ext cx="252129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Bud </a:t>
            </a:r>
            <a:r>
              <a:rPr lang="en-US" sz="1200" dirty="0" smtClean="0"/>
              <a:t>Poston</a:t>
            </a:r>
          </a:p>
          <a:p>
            <a:pPr algn="r"/>
            <a:r>
              <a:rPr lang="en-US" sz="1050" dirty="0"/>
              <a:t>M 843-697-3786</a:t>
            </a:r>
            <a:endParaRPr lang="en-US" sz="1050" dirty="0" smtClean="0"/>
          </a:p>
          <a:p>
            <a:pPr algn="r"/>
            <a:r>
              <a:rPr lang="en-US" sz="1050" dirty="0"/>
              <a:t>bposton@century21properties.com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14500" y="8991600"/>
            <a:ext cx="3429000" cy="1846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600" dirty="0"/>
              <a:t>Century 21 Properties Plus | 3301 Salterbeck St Suite 100 | Mt. Pleasant, SC 29466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27" y="2240280"/>
            <a:ext cx="2259743" cy="1417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4" t="4272" b="1"/>
          <a:stretch/>
        </p:blipFill>
        <p:spPr>
          <a:xfrm>
            <a:off x="5181600" y="1"/>
            <a:ext cx="1661770" cy="2209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349" y="7509382"/>
            <a:ext cx="1312107" cy="82295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560" y="7509381"/>
            <a:ext cx="618865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380" y="7509381"/>
            <a:ext cx="618865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170" y="7509382"/>
            <a:ext cx="1312108" cy="82295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" y="7509382"/>
            <a:ext cx="1312108" cy="82295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167" y="6569366"/>
            <a:ext cx="1312111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349" y="6569366"/>
            <a:ext cx="1312108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6569366"/>
            <a:ext cx="1312108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561" y="6569366"/>
            <a:ext cx="618866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380" y="6569366"/>
            <a:ext cx="618866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015550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273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with Dock on Tidal Creek Reduced by $52,000!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Stono Ferry Retreat</dc:title>
  <dc:creator>CVH360</dc:creator>
  <cp:lastModifiedBy>atp1313@gmail.com</cp:lastModifiedBy>
  <cp:revision>9</cp:revision>
  <dcterms:created xsi:type="dcterms:W3CDTF">2006-08-16T00:00:00Z</dcterms:created>
  <dcterms:modified xsi:type="dcterms:W3CDTF">2014-09-25T23:32:24Z</dcterms:modified>
</cp:coreProperties>
</file>