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94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" y="0"/>
            <a:ext cx="7771734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876800" cy="1528232"/>
          </a:xfrm>
        </p:spPr>
        <p:txBody>
          <a:bodyPr anchor="t">
            <a:noAutofit/>
          </a:bodyPr>
          <a:lstStyle/>
          <a:p>
            <a:pPr algn="l"/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309 Meeting Street #13</a:t>
            </a:r>
            <a:b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Ansonborough</a:t>
            </a:r>
            <a:b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Charleston</a:t>
            </a:r>
            <a:b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MLS# 16011368</a:t>
            </a:r>
            <a:b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$295,000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5446"/>
            <a:ext cx="7772400" cy="2166273"/>
          </a:xfrm>
        </p:spPr>
        <p:txBody>
          <a:bodyPr anchor="ctr">
            <a:no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Seller Incentive--6 months of seller paid regime fees!</a:t>
            </a:r>
          </a:p>
          <a:p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Amazing downtown Charleston weekend getaway or profitable investment property! This is a lovely furnished townhouse-style condominium in the heart of downtown--walk to Marion Square, the Market, King Street. Peaceful coastal colors surround you in a freshly decorated chic living area with small bar. The kitchen has been completely renovated w/new cabinets, granite countertops, and </a:t>
            </a:r>
            <a:r>
              <a:rPr lang="en-US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ss</a:t>
            </a:r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appliances. A half-bath completes the first floor. Upstairs you will find a nice-sized bedroom and full bath with plenty of light from a skylight. An additional sleep loft area is an added bonus. A deeded parking space conveys with the property. Relax and enjoy friends in the Charleston-style courtyard!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658" y="4716158"/>
            <a:ext cx="7511084" cy="811791"/>
            <a:chOff x="168551" y="4716158"/>
            <a:chExt cx="7511084" cy="8117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4716380"/>
              <a:ext cx="1219200" cy="81134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4716158"/>
              <a:ext cx="1219200" cy="81179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4716310"/>
              <a:ext cx="1219200" cy="81148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4716362"/>
              <a:ext cx="1219200" cy="81138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30658" y="7812979"/>
            <a:ext cx="7511084" cy="811880"/>
            <a:chOff x="168551" y="7812979"/>
            <a:chExt cx="7511084" cy="811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7813227"/>
              <a:ext cx="1219200" cy="81138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7813120"/>
              <a:ext cx="1219200" cy="81159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7812979"/>
              <a:ext cx="1219200" cy="81188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7813018"/>
              <a:ext cx="1219200" cy="81180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6" y="8953500"/>
            <a:ext cx="755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rlestonvirtualhomes.com/images/logos/kw_stack_color_sm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0" y="8953500"/>
            <a:ext cx="1047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7700" y="9796499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Keller Williams Realty Charleston | 496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Bramson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200 | Mt. Pleasant, SC 29464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21946"/>
            <a:ext cx="7772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 Roberts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(843) 687-1246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kimberlyroberts@kw.com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www.charlestonforever.com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54752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Sellers Say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Bring All Offers!</a:t>
            </a:r>
            <a:endParaRPr lang="en-US" b="1" dirty="0">
              <a:solidFill>
                <a:srgbClr val="FF0000"/>
              </a:solidFill>
              <a:latin typeface="Dako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4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Dakota</vt:lpstr>
      <vt:lpstr>Ebrima</vt:lpstr>
      <vt:lpstr>Office Theme</vt:lpstr>
      <vt:lpstr>309 Meeting Street #13 Ansonborough Charleston MLS# 16011368 $295,000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Rivershore Rd Beresford Creek Landing Charleston</dc:title>
  <dc:creator>CVH360</dc:creator>
  <cp:lastModifiedBy>A. Thomas Price</cp:lastModifiedBy>
  <cp:revision>15</cp:revision>
  <dcterms:created xsi:type="dcterms:W3CDTF">2006-08-16T00:00:00Z</dcterms:created>
  <dcterms:modified xsi:type="dcterms:W3CDTF">2017-02-21T13:20:12Z</dcterms:modified>
</cp:coreProperties>
</file>