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25" d="100"/>
          <a:sy n="125" d="100"/>
        </p:scale>
        <p:origin x="-936" y="11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" y="0"/>
            <a:ext cx="7771734" cy="517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4876800" cy="1528232"/>
          </a:xfrm>
        </p:spPr>
        <p:txBody>
          <a:bodyPr anchor="t">
            <a:noAutofit/>
          </a:bodyPr>
          <a:lstStyle/>
          <a:p>
            <a:pPr algn="l"/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309 Meeting Street #13</a:t>
            </a:r>
            <a:b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Ansonborough</a:t>
            </a:r>
            <a:b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Charleston</a:t>
            </a:r>
            <a:b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MLS# 16011368</a:t>
            </a:r>
            <a:b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$315,000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95446"/>
            <a:ext cx="7772400" cy="2166273"/>
          </a:xfrm>
        </p:spPr>
        <p:txBody>
          <a:bodyPr anchor="ctr">
            <a:noAutofit/>
          </a:bodyPr>
          <a:lstStyle/>
          <a:p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Lovely furnished townhouse-style condominium in the heart of downtown Charleston. Walk to Marion Square, the Market, King Street. Peaceful coastal colors surround you in a freshly decorated chic living area with small bar. The kitchen has been completely renovated w/new cabinets, granite countertops, and </a:t>
            </a:r>
            <a:r>
              <a:rPr lang="en-US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ss</a:t>
            </a:r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appliances. A half-bath completes the first floor. Upstairs you will find a nice-sized bedroom and full bath with plenty of light from a skylight. An additional sleep loft area is an added bonus. A deeded parking space conveys with the property. You can relax after a busy day in the afternoons in the beautiful courtyard while everyone else sits in traffic!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658" y="4716158"/>
            <a:ext cx="7511084" cy="811791"/>
            <a:chOff x="168551" y="4716158"/>
            <a:chExt cx="7511084" cy="8117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51" y="4716380"/>
              <a:ext cx="1219200" cy="81134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141" y="4716158"/>
              <a:ext cx="1219200" cy="811791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46" y="4716310"/>
              <a:ext cx="1219200" cy="81148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5" y="4716362"/>
              <a:ext cx="1219200" cy="81138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30658" y="7812979"/>
            <a:ext cx="7511084" cy="811880"/>
            <a:chOff x="168551" y="7812979"/>
            <a:chExt cx="7511084" cy="811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51" y="7813227"/>
              <a:ext cx="1219200" cy="81138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46" y="7813120"/>
              <a:ext cx="1219200" cy="811598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141" y="7812979"/>
              <a:ext cx="1219200" cy="81188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5" y="7813018"/>
              <a:ext cx="1219200" cy="81180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26" y="8953500"/>
            <a:ext cx="755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arlestonvirtualhomes.com/images/logos/kw_stack_color_sm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0" y="8953500"/>
            <a:ext cx="1047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7700" y="9796499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Keller Williams Realty Charleston | 496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Bramson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200 | Mt. Pleasant, SC 29464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021946"/>
            <a:ext cx="7772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Kimberly Roberts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(843) 687-1246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kimberlyroberts@kw.com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www.charlestonforever.com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54752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  <a:t>Weekend Getaway or</a:t>
            </a:r>
          </a:p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88900" dist="254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  <a:t>Investment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  <a:t> Property</a:t>
            </a:r>
            <a:endParaRPr lang="en-US" dirty="0">
              <a:solidFill>
                <a:srgbClr val="FF0000"/>
              </a:solidFill>
              <a:latin typeface="Dako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4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Dakota</vt:lpstr>
      <vt:lpstr>Ebrima</vt:lpstr>
      <vt:lpstr>Office Theme</vt:lpstr>
      <vt:lpstr>309 Meeting Street #13 Ansonborough Charleston MLS# 16011368 $315,000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 Rivershore Rd Beresford Creek Landing Charleston</dc:title>
  <dc:creator>CVH360</dc:creator>
  <cp:lastModifiedBy>A. Thomas Price</cp:lastModifiedBy>
  <cp:revision>14</cp:revision>
  <dcterms:created xsi:type="dcterms:W3CDTF">2006-08-16T00:00:00Z</dcterms:created>
  <dcterms:modified xsi:type="dcterms:W3CDTF">2016-09-28T14:53:52Z</dcterms:modified>
</cp:coreProperties>
</file>