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Historic Summerville Duplex, Commercial Zoning</a:t>
            </a:r>
          </a:p>
        </p:txBody>
      </p:sp>
      <p:sp>
        <p:nvSpPr>
          <p:cNvPr id="3" name="Subtitle 2"/>
          <p:cNvSpPr>
            <a:spLocks noGrp="1"/>
          </p:cNvSpPr>
          <p:nvPr>
            <p:ph type="subTitle" idx="1"/>
          </p:nvPr>
        </p:nvSpPr>
        <p:spPr>
          <a:xfrm>
            <a:off x="-6477000" y="2767616"/>
            <a:ext cx="4038600" cy="3099783"/>
          </a:xfrm>
        </p:spPr>
        <p:txBody>
          <a:bodyPr anchor="ctr">
            <a:noAutofit/>
          </a:bodyPr>
          <a:lstStyle/>
          <a:p>
            <a:r>
              <a:rPr lang="en-US" sz="1400" dirty="0">
                <a:solidFill>
                  <a:schemeClr val="bg1">
                    <a:lumMod val="50000"/>
                  </a:schemeClr>
                </a:solidFill>
                <a:latin typeface="Century Gothic" panose="020B0502020202020204" pitchFamily="34" charset="0"/>
              </a:rPr>
              <a:t>Immaculate and well cared for home in the heart of Summerville. Open floor plan downstairs, oversized master suite with his and hers closets and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with new granite recently installed. Two additional bedrooms with a bathroom right off main living area. Good sized FROG and a nice deck off the back of the house. Stainless steel appliances in the open kitchen with a bar top for easy living and plenty of cabinet space. The best part is your proximity to Historic downtown Summerville. It is an easy golf cart ride to all the shops, dining, and attractions this area has to offer. This is a very well cared for home and it shows.</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470737"/>
            <a:ext cx="8229600" cy="1015663"/>
          </a:xfrm>
          <a:prstGeom prst="rect">
            <a:avLst/>
          </a:prstGeom>
          <a:noFill/>
        </p:spPr>
        <p:txBody>
          <a:bodyPr wrap="square">
            <a:spAutoFit/>
          </a:bodyPr>
          <a:lstStyle/>
          <a:p>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309/311 W 4th North Street</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Summerville, SC 29483</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22019557 | $400,000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8D961C21-571C-45AE-B13E-1B27024B1861}"/>
              </a:ext>
            </a:extLst>
          </p:cNvPr>
          <p:cNvSpPr txBox="1"/>
          <p:nvPr/>
        </p:nvSpPr>
        <p:spPr>
          <a:xfrm>
            <a:off x="0" y="5889397"/>
            <a:ext cx="8229600" cy="1200329"/>
          </a:xfrm>
          <a:prstGeom prst="rect">
            <a:avLst/>
          </a:prstGeom>
          <a:noFill/>
        </p:spPr>
        <p:txBody>
          <a:bodyPr wrap="square">
            <a:spAutoFit/>
          </a:bodyPr>
          <a:lstStyle/>
          <a:p>
            <a:pPr algn="ctr"/>
            <a:r>
              <a:rPr lang="en-US" sz="1800" b="0" i="0" dirty="0">
                <a:solidFill>
                  <a:srgbClr val="000000"/>
                </a:solidFill>
                <a:effectLst/>
                <a:latin typeface="clean"/>
              </a:rPr>
              <a:t>Cash flowing turnkey duplex in the heart of historic Summerville. Walking distance to shops, restaurants, parks, and bars. $2500/month gross income, leased through March 2023. Commercial zoning allows a range of possibilities here. Lots of upgrades throughout home, large fenced backyards and plenty of parking.</a:t>
            </a:r>
            <a:endParaRPr lang="en-US" sz="1800" i="0" dirty="0">
              <a:solidFill>
                <a:srgbClr val="000000"/>
              </a:solidFill>
              <a:effectLst/>
              <a:latin typeface="Century Gothic" panose="020B0502020202020204" pitchFamily="34" charset="0"/>
            </a:endParaRPr>
          </a:p>
        </p:txBody>
      </p:sp>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8580" y="7406641"/>
            <a:ext cx="1920240" cy="1280159"/>
          </a:xfrm>
          <a:prstGeom prst="rect">
            <a:avLst/>
          </a:prstGeom>
          <a:ln w="3175">
            <a:solidFill>
              <a:schemeClr val="bg1"/>
            </a:solidFill>
          </a:ln>
        </p:spPr>
      </p:pic>
      <p:pic>
        <p:nvPicPr>
          <p:cNvPr id="18" name="Picture 17">
            <a:extLst>
              <a:ext uri="{FF2B5EF4-FFF2-40B4-BE49-F238E27FC236}">
                <a16:creationId xmlns:a16="http://schemas.microsoft.com/office/drawing/2014/main" id="{C11C4CBF-6B9A-FF06-68B4-4FD867F95E6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125981" y="7406641"/>
            <a:ext cx="1920238" cy="1280159"/>
          </a:xfrm>
          <a:prstGeom prst="rect">
            <a:avLst/>
          </a:prstGeom>
          <a:ln w="3175">
            <a:solidFill>
              <a:schemeClr val="bg1"/>
            </a:solidFill>
          </a:ln>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83381" y="7406641"/>
            <a:ext cx="1920238" cy="1280159"/>
          </a:xfrm>
          <a:prstGeom prst="rect">
            <a:avLst/>
          </a:prstGeom>
          <a:ln w="3175">
            <a:solidFill>
              <a:schemeClr val="bg1"/>
            </a:solidFill>
          </a:ln>
        </p:spPr>
      </p:pic>
      <p:pic>
        <p:nvPicPr>
          <p:cNvPr id="20" name="Picture 19">
            <a:extLst>
              <a:ext uri="{FF2B5EF4-FFF2-40B4-BE49-F238E27FC236}">
                <a16:creationId xmlns:a16="http://schemas.microsoft.com/office/drawing/2014/main" id="{D0E9FA1C-72DB-AF41-7EB8-713308DF040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240781" y="7406641"/>
            <a:ext cx="1920238" cy="1280159"/>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TotalTime>
  <Words>238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clean</vt:lpstr>
      <vt:lpstr>Office Theme</vt:lpstr>
      <vt:lpstr>Historic Summerville Duplex, Commercial Zoning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107</cp:revision>
  <dcterms:created xsi:type="dcterms:W3CDTF">2006-08-16T00:00:00Z</dcterms:created>
  <dcterms:modified xsi:type="dcterms:W3CDTF">2022-07-21T19:25:12Z</dcterms:modified>
</cp:coreProperties>
</file>