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9" d="100"/>
          <a:sy n="59" d="100"/>
        </p:scale>
        <p:origin x="2477" y="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67"/>
          <a:stretch/>
        </p:blipFill>
        <p:spPr>
          <a:xfrm>
            <a:off x="0" y="0"/>
            <a:ext cx="7315200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0"/>
            <a:ext cx="4208608" cy="53340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pPr algn="r"/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Back on Market!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91000"/>
            <a:ext cx="7315199" cy="252134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Welcome to Beresford Commons, a small community located right off of Clements Ferry Road! This neighborhood is the perfect location between Mt Pleasant, Daniel Island, Park Circle, and Downtown Charleston. This townhouse is a highly-</a:t>
            </a:r>
            <a:r>
              <a:rPr lang="en-US" sz="13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desireable</a:t>
            </a: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 end unit, surrounded by wooded areas and offering maximum privacy &amp; natural beauty. Upon entering, you will be met with the large living area featuring a vaulted ceiling, wood floors, and built-in bookshelves. The eat-in kitchen has a pantry, back porch access, and hidden guest bathroom. The owner suite is on the ground level and boasts a large window, dual vanity, and laundry room. Up the stairs, you will find two spacious bedrooms with plenty of storage and another full bathroom. </a:t>
            </a:r>
          </a:p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You'll love spending evenings relaxing in your new screened-in porch after an enjoyable day at the neighborhood pool!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12347"/>
            <a:ext cx="2238412" cy="14922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38394" y="6712347"/>
            <a:ext cx="2238412" cy="14922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76788" y="6712347"/>
            <a:ext cx="2238412" cy="14922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" y="80427"/>
            <a:ext cx="3200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309 Kelsey Boulevard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Beresford Commons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Wando, SC 29492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22021067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$339,000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205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Back on Market!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61</cp:revision>
  <dcterms:created xsi:type="dcterms:W3CDTF">2006-08-16T00:00:00Z</dcterms:created>
  <dcterms:modified xsi:type="dcterms:W3CDTF">2022-08-15T18:02:06Z</dcterms:modified>
</cp:coreProperties>
</file>