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2801600"/>
  <p:notesSz cx="6858000" cy="9144000"/>
  <p:defaultTextStyle>
    <a:defPPr>
      <a:defRPr lang="en-US"/>
    </a:defPPr>
    <a:lvl1pPr marL="0" algn="l" defTabSz="1175644" rtl="0" eaLnBrk="1" latinLnBrk="0" hangingPunct="1">
      <a:defRPr sz="2300" kern="1200">
        <a:solidFill>
          <a:schemeClr val="tx1"/>
        </a:solidFill>
        <a:latin typeface="+mn-lt"/>
        <a:ea typeface="+mn-ea"/>
        <a:cs typeface="+mn-cs"/>
      </a:defRPr>
    </a:lvl1pPr>
    <a:lvl2pPr marL="587822" algn="l" defTabSz="1175644" rtl="0" eaLnBrk="1" latinLnBrk="0" hangingPunct="1">
      <a:defRPr sz="2300" kern="1200">
        <a:solidFill>
          <a:schemeClr val="tx1"/>
        </a:solidFill>
        <a:latin typeface="+mn-lt"/>
        <a:ea typeface="+mn-ea"/>
        <a:cs typeface="+mn-cs"/>
      </a:defRPr>
    </a:lvl2pPr>
    <a:lvl3pPr marL="1175644" algn="l" defTabSz="1175644" rtl="0" eaLnBrk="1" latinLnBrk="0" hangingPunct="1">
      <a:defRPr sz="2300" kern="1200">
        <a:solidFill>
          <a:schemeClr val="tx1"/>
        </a:solidFill>
        <a:latin typeface="+mn-lt"/>
        <a:ea typeface="+mn-ea"/>
        <a:cs typeface="+mn-cs"/>
      </a:defRPr>
    </a:lvl3pPr>
    <a:lvl4pPr marL="1763466" algn="l" defTabSz="1175644" rtl="0" eaLnBrk="1" latinLnBrk="0" hangingPunct="1">
      <a:defRPr sz="2300" kern="1200">
        <a:solidFill>
          <a:schemeClr val="tx1"/>
        </a:solidFill>
        <a:latin typeface="+mn-lt"/>
        <a:ea typeface="+mn-ea"/>
        <a:cs typeface="+mn-cs"/>
      </a:defRPr>
    </a:lvl4pPr>
    <a:lvl5pPr marL="2351288" algn="l" defTabSz="1175644" rtl="0" eaLnBrk="1" latinLnBrk="0" hangingPunct="1">
      <a:defRPr sz="2300" kern="1200">
        <a:solidFill>
          <a:schemeClr val="tx1"/>
        </a:solidFill>
        <a:latin typeface="+mn-lt"/>
        <a:ea typeface="+mn-ea"/>
        <a:cs typeface="+mn-cs"/>
      </a:defRPr>
    </a:lvl5pPr>
    <a:lvl6pPr marL="2939110" algn="l" defTabSz="1175644" rtl="0" eaLnBrk="1" latinLnBrk="0" hangingPunct="1">
      <a:defRPr sz="2300" kern="1200">
        <a:solidFill>
          <a:schemeClr val="tx1"/>
        </a:solidFill>
        <a:latin typeface="+mn-lt"/>
        <a:ea typeface="+mn-ea"/>
        <a:cs typeface="+mn-cs"/>
      </a:defRPr>
    </a:lvl6pPr>
    <a:lvl7pPr marL="3526932" algn="l" defTabSz="1175644" rtl="0" eaLnBrk="1" latinLnBrk="0" hangingPunct="1">
      <a:defRPr sz="2300" kern="1200">
        <a:solidFill>
          <a:schemeClr val="tx1"/>
        </a:solidFill>
        <a:latin typeface="+mn-lt"/>
        <a:ea typeface="+mn-ea"/>
        <a:cs typeface="+mn-cs"/>
      </a:defRPr>
    </a:lvl7pPr>
    <a:lvl8pPr marL="4114754" algn="l" defTabSz="1175644" rtl="0" eaLnBrk="1" latinLnBrk="0" hangingPunct="1">
      <a:defRPr sz="2300" kern="1200">
        <a:solidFill>
          <a:schemeClr val="tx1"/>
        </a:solidFill>
        <a:latin typeface="+mn-lt"/>
        <a:ea typeface="+mn-ea"/>
        <a:cs typeface="+mn-cs"/>
      </a:defRPr>
    </a:lvl8pPr>
    <a:lvl9pPr marL="4702576" algn="l" defTabSz="1175644" rtl="0" eaLnBrk="1" latinLnBrk="0" hangingPunct="1">
      <a:defRPr sz="23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5" d="100"/>
          <a:sy n="75" d="100"/>
        </p:scale>
        <p:origin x="-1608" y="-90"/>
      </p:cViewPr>
      <p:guideLst>
        <p:guide orient="horz" pos="4032"/>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976796"/>
            <a:ext cx="6606540" cy="2744046"/>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7254240"/>
            <a:ext cx="5440680" cy="3271520"/>
          </a:xfrm>
        </p:spPr>
        <p:txBody>
          <a:bodyPr/>
          <a:lstStyle>
            <a:lvl1pPr marL="0" indent="0" algn="ctr">
              <a:buNone/>
              <a:defRPr>
                <a:solidFill>
                  <a:schemeClr val="tx1">
                    <a:tint val="75000"/>
                  </a:schemeClr>
                </a:solidFill>
              </a:defRPr>
            </a:lvl1pPr>
            <a:lvl2pPr marL="587822" indent="0" algn="ctr">
              <a:buNone/>
              <a:defRPr>
                <a:solidFill>
                  <a:schemeClr val="tx1">
                    <a:tint val="75000"/>
                  </a:schemeClr>
                </a:solidFill>
              </a:defRPr>
            </a:lvl2pPr>
            <a:lvl3pPr marL="1175644" indent="0" algn="ctr">
              <a:buNone/>
              <a:defRPr>
                <a:solidFill>
                  <a:schemeClr val="tx1">
                    <a:tint val="75000"/>
                  </a:schemeClr>
                </a:solidFill>
              </a:defRPr>
            </a:lvl3pPr>
            <a:lvl4pPr marL="1763466" indent="0" algn="ctr">
              <a:buNone/>
              <a:defRPr>
                <a:solidFill>
                  <a:schemeClr val="tx1">
                    <a:tint val="75000"/>
                  </a:schemeClr>
                </a:solidFill>
              </a:defRPr>
            </a:lvl4pPr>
            <a:lvl5pPr marL="2351288" indent="0" algn="ctr">
              <a:buNone/>
              <a:defRPr>
                <a:solidFill>
                  <a:schemeClr val="tx1">
                    <a:tint val="75000"/>
                  </a:schemeClr>
                </a:solidFill>
              </a:defRPr>
            </a:lvl5pPr>
            <a:lvl6pPr marL="2939110" indent="0" algn="ctr">
              <a:buNone/>
              <a:defRPr>
                <a:solidFill>
                  <a:schemeClr val="tx1">
                    <a:tint val="75000"/>
                  </a:schemeClr>
                </a:solidFill>
              </a:defRPr>
            </a:lvl6pPr>
            <a:lvl7pPr marL="3526932" indent="0" algn="ctr">
              <a:buNone/>
              <a:defRPr>
                <a:solidFill>
                  <a:schemeClr val="tx1">
                    <a:tint val="75000"/>
                  </a:schemeClr>
                </a:solidFill>
              </a:defRPr>
            </a:lvl7pPr>
            <a:lvl8pPr marL="4114754" indent="0" algn="ctr">
              <a:buNone/>
              <a:defRPr>
                <a:solidFill>
                  <a:schemeClr val="tx1">
                    <a:tint val="75000"/>
                  </a:schemeClr>
                </a:solidFill>
              </a:defRPr>
            </a:lvl8pPr>
            <a:lvl9pPr marL="4702576"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6/4/2015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6/4/2015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512660"/>
            <a:ext cx="1748790" cy="10922846"/>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8620" y="512660"/>
            <a:ext cx="5116830" cy="1092284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6/4/2015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6/4/2015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8226214"/>
            <a:ext cx="6606540" cy="2542540"/>
          </a:xfrm>
        </p:spPr>
        <p:txBody>
          <a:bodyPr anchor="t"/>
          <a:lstStyle>
            <a:lvl1pPr algn="l">
              <a:defRPr sz="51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5425866"/>
            <a:ext cx="6606540" cy="2800349"/>
          </a:xfrm>
        </p:spPr>
        <p:txBody>
          <a:bodyPr anchor="b"/>
          <a:lstStyle>
            <a:lvl1pPr marL="0" indent="0">
              <a:buNone/>
              <a:defRPr sz="2600">
                <a:solidFill>
                  <a:schemeClr val="tx1">
                    <a:tint val="75000"/>
                  </a:schemeClr>
                </a:solidFill>
              </a:defRPr>
            </a:lvl1pPr>
            <a:lvl2pPr marL="587822" indent="0">
              <a:buNone/>
              <a:defRPr sz="2300">
                <a:solidFill>
                  <a:schemeClr val="tx1">
                    <a:tint val="75000"/>
                  </a:schemeClr>
                </a:solidFill>
              </a:defRPr>
            </a:lvl2pPr>
            <a:lvl3pPr marL="1175644" indent="0">
              <a:buNone/>
              <a:defRPr sz="2100">
                <a:solidFill>
                  <a:schemeClr val="tx1">
                    <a:tint val="75000"/>
                  </a:schemeClr>
                </a:solidFill>
              </a:defRPr>
            </a:lvl3pPr>
            <a:lvl4pPr marL="1763466" indent="0">
              <a:buNone/>
              <a:defRPr sz="1800">
                <a:solidFill>
                  <a:schemeClr val="tx1">
                    <a:tint val="75000"/>
                  </a:schemeClr>
                </a:solidFill>
              </a:defRPr>
            </a:lvl4pPr>
            <a:lvl5pPr marL="2351288" indent="0">
              <a:buNone/>
              <a:defRPr sz="1800">
                <a:solidFill>
                  <a:schemeClr val="tx1">
                    <a:tint val="75000"/>
                  </a:schemeClr>
                </a:solidFill>
              </a:defRPr>
            </a:lvl5pPr>
            <a:lvl6pPr marL="2939110" indent="0">
              <a:buNone/>
              <a:defRPr sz="1800">
                <a:solidFill>
                  <a:schemeClr val="tx1">
                    <a:tint val="75000"/>
                  </a:schemeClr>
                </a:solidFill>
              </a:defRPr>
            </a:lvl6pPr>
            <a:lvl7pPr marL="3526932" indent="0">
              <a:buNone/>
              <a:defRPr sz="1800">
                <a:solidFill>
                  <a:schemeClr val="tx1">
                    <a:tint val="75000"/>
                  </a:schemeClr>
                </a:solidFill>
              </a:defRPr>
            </a:lvl7pPr>
            <a:lvl8pPr marL="4114754" indent="0">
              <a:buNone/>
              <a:defRPr sz="1800">
                <a:solidFill>
                  <a:schemeClr val="tx1">
                    <a:tint val="75000"/>
                  </a:schemeClr>
                </a:solidFill>
              </a:defRPr>
            </a:lvl8pPr>
            <a:lvl9pPr marL="4702576" indent="0">
              <a:buNone/>
              <a:defRPr sz="18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6/4/2015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8620" y="2987042"/>
            <a:ext cx="3432810" cy="8448464"/>
          </a:xfrm>
        </p:spPr>
        <p:txBody>
          <a:bodyPr/>
          <a:lstStyle>
            <a:lvl1pPr>
              <a:defRPr sz="3600"/>
            </a:lvl1pPr>
            <a:lvl2pPr>
              <a:defRPr sz="3100"/>
            </a:lvl2pPr>
            <a:lvl3pPr>
              <a:defRPr sz="2600"/>
            </a:lvl3pPr>
            <a:lvl4pPr>
              <a:defRPr sz="2300"/>
            </a:lvl4pPr>
            <a:lvl5pPr>
              <a:defRPr sz="2300"/>
            </a:lvl5pPr>
            <a:lvl6pPr>
              <a:defRPr sz="2300"/>
            </a:lvl6pPr>
            <a:lvl7pPr>
              <a:defRPr sz="2300"/>
            </a:lvl7pPr>
            <a:lvl8pPr>
              <a:defRPr sz="2300"/>
            </a:lvl8pPr>
            <a:lvl9pPr>
              <a:defRPr sz="23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50970" y="2987042"/>
            <a:ext cx="3432810" cy="8448464"/>
          </a:xfrm>
        </p:spPr>
        <p:txBody>
          <a:bodyPr/>
          <a:lstStyle>
            <a:lvl1pPr>
              <a:defRPr sz="3600"/>
            </a:lvl1pPr>
            <a:lvl2pPr>
              <a:defRPr sz="3100"/>
            </a:lvl2pPr>
            <a:lvl3pPr>
              <a:defRPr sz="2600"/>
            </a:lvl3pPr>
            <a:lvl4pPr>
              <a:defRPr sz="2300"/>
            </a:lvl4pPr>
            <a:lvl5pPr>
              <a:defRPr sz="2300"/>
            </a:lvl5pPr>
            <a:lvl6pPr>
              <a:defRPr sz="2300"/>
            </a:lvl6pPr>
            <a:lvl7pPr>
              <a:defRPr sz="2300"/>
            </a:lvl7pPr>
            <a:lvl8pPr>
              <a:defRPr sz="2300"/>
            </a:lvl8pPr>
            <a:lvl9pPr>
              <a:defRPr sz="23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6/4/2015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865544"/>
            <a:ext cx="3434160" cy="1194222"/>
          </a:xfrm>
        </p:spPr>
        <p:txBody>
          <a:bodyPr anchor="b"/>
          <a:lstStyle>
            <a:lvl1pPr marL="0" indent="0">
              <a:buNone/>
              <a:defRPr sz="3100" b="1"/>
            </a:lvl1pPr>
            <a:lvl2pPr marL="587822" indent="0">
              <a:buNone/>
              <a:defRPr sz="2600" b="1"/>
            </a:lvl2pPr>
            <a:lvl3pPr marL="1175644" indent="0">
              <a:buNone/>
              <a:defRPr sz="2300" b="1"/>
            </a:lvl3pPr>
            <a:lvl4pPr marL="1763466" indent="0">
              <a:buNone/>
              <a:defRPr sz="2100" b="1"/>
            </a:lvl4pPr>
            <a:lvl5pPr marL="2351288" indent="0">
              <a:buNone/>
              <a:defRPr sz="2100" b="1"/>
            </a:lvl5pPr>
            <a:lvl6pPr marL="2939110" indent="0">
              <a:buNone/>
              <a:defRPr sz="2100" b="1"/>
            </a:lvl6pPr>
            <a:lvl7pPr marL="3526932" indent="0">
              <a:buNone/>
              <a:defRPr sz="2100" b="1"/>
            </a:lvl7pPr>
            <a:lvl8pPr marL="4114754" indent="0">
              <a:buNone/>
              <a:defRPr sz="2100" b="1"/>
            </a:lvl8pPr>
            <a:lvl9pPr marL="4702576" indent="0">
              <a:buNone/>
              <a:defRPr sz="2100" b="1"/>
            </a:lvl9pPr>
          </a:lstStyle>
          <a:p>
            <a:pPr lvl="0"/>
            <a:r>
              <a:rPr lang="en-US" smtClean="0"/>
              <a:t>Click to edit Master text styles</a:t>
            </a:r>
          </a:p>
        </p:txBody>
      </p:sp>
      <p:sp>
        <p:nvSpPr>
          <p:cNvPr id="4" name="Content Placeholder 3"/>
          <p:cNvSpPr>
            <a:spLocks noGrp="1"/>
          </p:cNvSpPr>
          <p:nvPr>
            <p:ph sz="half" idx="2"/>
          </p:nvPr>
        </p:nvSpPr>
        <p:spPr>
          <a:xfrm>
            <a:off x="388620" y="4059766"/>
            <a:ext cx="3434160" cy="7375738"/>
          </a:xfrm>
        </p:spPr>
        <p:txBody>
          <a:bodyPr/>
          <a:lstStyle>
            <a:lvl1pPr>
              <a:defRPr sz="3100"/>
            </a:lvl1pPr>
            <a:lvl2pPr>
              <a:defRPr sz="2600"/>
            </a:lvl2pPr>
            <a:lvl3pPr>
              <a:defRPr sz="2300"/>
            </a:lvl3pPr>
            <a:lvl4pPr>
              <a:defRPr sz="2100"/>
            </a:lvl4pPr>
            <a:lvl5pPr>
              <a:defRPr sz="2100"/>
            </a:lvl5pPr>
            <a:lvl6pPr>
              <a:defRPr sz="2100"/>
            </a:lvl6pPr>
            <a:lvl7pPr>
              <a:defRPr sz="2100"/>
            </a:lvl7pPr>
            <a:lvl8pPr>
              <a:defRPr sz="2100"/>
            </a:lvl8pPr>
            <a:lvl9pPr>
              <a:defRPr sz="21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2" y="2865544"/>
            <a:ext cx="3435508" cy="1194222"/>
          </a:xfrm>
        </p:spPr>
        <p:txBody>
          <a:bodyPr anchor="b"/>
          <a:lstStyle>
            <a:lvl1pPr marL="0" indent="0">
              <a:buNone/>
              <a:defRPr sz="3100" b="1"/>
            </a:lvl1pPr>
            <a:lvl2pPr marL="587822" indent="0">
              <a:buNone/>
              <a:defRPr sz="2600" b="1"/>
            </a:lvl2pPr>
            <a:lvl3pPr marL="1175644" indent="0">
              <a:buNone/>
              <a:defRPr sz="2300" b="1"/>
            </a:lvl3pPr>
            <a:lvl4pPr marL="1763466" indent="0">
              <a:buNone/>
              <a:defRPr sz="2100" b="1"/>
            </a:lvl4pPr>
            <a:lvl5pPr marL="2351288" indent="0">
              <a:buNone/>
              <a:defRPr sz="2100" b="1"/>
            </a:lvl5pPr>
            <a:lvl6pPr marL="2939110" indent="0">
              <a:buNone/>
              <a:defRPr sz="2100" b="1"/>
            </a:lvl6pPr>
            <a:lvl7pPr marL="3526932" indent="0">
              <a:buNone/>
              <a:defRPr sz="2100" b="1"/>
            </a:lvl7pPr>
            <a:lvl8pPr marL="4114754" indent="0">
              <a:buNone/>
              <a:defRPr sz="2100" b="1"/>
            </a:lvl8pPr>
            <a:lvl9pPr marL="4702576" indent="0">
              <a:buNone/>
              <a:defRPr sz="2100" b="1"/>
            </a:lvl9pPr>
          </a:lstStyle>
          <a:p>
            <a:pPr lvl="0"/>
            <a:r>
              <a:rPr lang="en-US" smtClean="0"/>
              <a:t>Click to edit Master text styles</a:t>
            </a:r>
          </a:p>
        </p:txBody>
      </p:sp>
      <p:sp>
        <p:nvSpPr>
          <p:cNvPr id="6" name="Content Placeholder 5"/>
          <p:cNvSpPr>
            <a:spLocks noGrp="1"/>
          </p:cNvSpPr>
          <p:nvPr>
            <p:ph sz="quarter" idx="4"/>
          </p:nvPr>
        </p:nvSpPr>
        <p:spPr>
          <a:xfrm>
            <a:off x="3948272" y="4059766"/>
            <a:ext cx="3435508" cy="7375738"/>
          </a:xfrm>
        </p:spPr>
        <p:txBody>
          <a:bodyPr/>
          <a:lstStyle>
            <a:lvl1pPr>
              <a:defRPr sz="3100"/>
            </a:lvl1pPr>
            <a:lvl2pPr>
              <a:defRPr sz="2600"/>
            </a:lvl2pPr>
            <a:lvl3pPr>
              <a:defRPr sz="2300"/>
            </a:lvl3pPr>
            <a:lvl4pPr>
              <a:defRPr sz="2100"/>
            </a:lvl4pPr>
            <a:lvl5pPr>
              <a:defRPr sz="2100"/>
            </a:lvl5pPr>
            <a:lvl6pPr>
              <a:defRPr sz="2100"/>
            </a:lvl6pPr>
            <a:lvl7pPr>
              <a:defRPr sz="2100"/>
            </a:lvl7pPr>
            <a:lvl8pPr>
              <a:defRPr sz="2100"/>
            </a:lvl8pPr>
            <a:lvl9pPr>
              <a:defRPr sz="21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6/4/2015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6/4/2015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6/4/2015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509694"/>
            <a:ext cx="2557066" cy="2169160"/>
          </a:xfrm>
        </p:spPr>
        <p:txBody>
          <a:bodyPr anchor="b"/>
          <a:lstStyle>
            <a:lvl1pPr algn="l">
              <a:defRPr sz="2600" b="1"/>
            </a:lvl1pPr>
          </a:lstStyle>
          <a:p>
            <a:r>
              <a:rPr lang="en-US" smtClean="0"/>
              <a:t>Click to edit Master title style</a:t>
            </a:r>
            <a:endParaRPr lang="en-US"/>
          </a:p>
        </p:txBody>
      </p:sp>
      <p:sp>
        <p:nvSpPr>
          <p:cNvPr id="3" name="Content Placeholder 2"/>
          <p:cNvSpPr>
            <a:spLocks noGrp="1"/>
          </p:cNvSpPr>
          <p:nvPr>
            <p:ph idx="1"/>
          </p:nvPr>
        </p:nvSpPr>
        <p:spPr>
          <a:xfrm>
            <a:off x="3038793" y="509695"/>
            <a:ext cx="4344988" cy="10925811"/>
          </a:xfrm>
        </p:spPr>
        <p:txBody>
          <a:bodyPr/>
          <a:lstStyle>
            <a:lvl1pPr>
              <a:defRPr sz="4100"/>
            </a:lvl1pPr>
            <a:lvl2pPr>
              <a:defRPr sz="3600"/>
            </a:lvl2pPr>
            <a:lvl3pPr>
              <a:defRPr sz="3100"/>
            </a:lvl3pPr>
            <a:lvl4pPr>
              <a:defRPr sz="2600"/>
            </a:lvl4pPr>
            <a:lvl5pPr>
              <a:defRPr sz="2600"/>
            </a:lvl5pPr>
            <a:lvl6pPr>
              <a:defRPr sz="2600"/>
            </a:lvl6pPr>
            <a:lvl7pPr>
              <a:defRPr sz="2600"/>
            </a:lvl7pPr>
            <a:lvl8pPr>
              <a:defRPr sz="2600"/>
            </a:lvl8pPr>
            <a:lvl9pPr>
              <a:defRPr sz="2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1" y="2678855"/>
            <a:ext cx="2557066" cy="8756651"/>
          </a:xfrm>
        </p:spPr>
        <p:txBody>
          <a:bodyPr/>
          <a:lstStyle>
            <a:lvl1pPr marL="0" indent="0">
              <a:buNone/>
              <a:defRPr sz="1800"/>
            </a:lvl1pPr>
            <a:lvl2pPr marL="587822" indent="0">
              <a:buNone/>
              <a:defRPr sz="1500"/>
            </a:lvl2pPr>
            <a:lvl3pPr marL="1175644" indent="0">
              <a:buNone/>
              <a:defRPr sz="1300"/>
            </a:lvl3pPr>
            <a:lvl4pPr marL="1763466" indent="0">
              <a:buNone/>
              <a:defRPr sz="1200"/>
            </a:lvl4pPr>
            <a:lvl5pPr marL="2351288" indent="0">
              <a:buNone/>
              <a:defRPr sz="1200"/>
            </a:lvl5pPr>
            <a:lvl6pPr marL="2939110" indent="0">
              <a:buNone/>
              <a:defRPr sz="1200"/>
            </a:lvl6pPr>
            <a:lvl7pPr marL="3526932" indent="0">
              <a:buNone/>
              <a:defRPr sz="1200"/>
            </a:lvl7pPr>
            <a:lvl8pPr marL="4114754" indent="0">
              <a:buNone/>
              <a:defRPr sz="1200"/>
            </a:lvl8pPr>
            <a:lvl9pPr marL="4702576" indent="0">
              <a:buNone/>
              <a:defRPr sz="12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6/4/2015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8961121"/>
            <a:ext cx="4663440" cy="1057911"/>
          </a:xfrm>
        </p:spPr>
        <p:txBody>
          <a:bodyPr anchor="b"/>
          <a:lstStyle>
            <a:lvl1pPr algn="l">
              <a:defRPr sz="2600" b="1"/>
            </a:lvl1pPr>
          </a:lstStyle>
          <a:p>
            <a:r>
              <a:rPr lang="en-US" smtClean="0"/>
              <a:t>Click to edit Master title style</a:t>
            </a:r>
            <a:endParaRPr lang="en-US"/>
          </a:p>
        </p:txBody>
      </p:sp>
      <p:sp>
        <p:nvSpPr>
          <p:cNvPr id="3" name="Picture Placeholder 2"/>
          <p:cNvSpPr>
            <a:spLocks noGrp="1"/>
          </p:cNvSpPr>
          <p:nvPr>
            <p:ph type="pic" idx="1"/>
          </p:nvPr>
        </p:nvSpPr>
        <p:spPr>
          <a:xfrm>
            <a:off x="1523445" y="1143846"/>
            <a:ext cx="4663440" cy="7680960"/>
          </a:xfrm>
        </p:spPr>
        <p:txBody>
          <a:bodyPr/>
          <a:lstStyle>
            <a:lvl1pPr marL="0" indent="0">
              <a:buNone/>
              <a:defRPr sz="4100"/>
            </a:lvl1pPr>
            <a:lvl2pPr marL="587822" indent="0">
              <a:buNone/>
              <a:defRPr sz="3600"/>
            </a:lvl2pPr>
            <a:lvl3pPr marL="1175644" indent="0">
              <a:buNone/>
              <a:defRPr sz="3100"/>
            </a:lvl3pPr>
            <a:lvl4pPr marL="1763466" indent="0">
              <a:buNone/>
              <a:defRPr sz="2600"/>
            </a:lvl4pPr>
            <a:lvl5pPr marL="2351288" indent="0">
              <a:buNone/>
              <a:defRPr sz="2600"/>
            </a:lvl5pPr>
            <a:lvl6pPr marL="2939110" indent="0">
              <a:buNone/>
              <a:defRPr sz="2600"/>
            </a:lvl6pPr>
            <a:lvl7pPr marL="3526932" indent="0">
              <a:buNone/>
              <a:defRPr sz="2600"/>
            </a:lvl7pPr>
            <a:lvl8pPr marL="4114754" indent="0">
              <a:buNone/>
              <a:defRPr sz="2600"/>
            </a:lvl8pPr>
            <a:lvl9pPr marL="4702576" indent="0">
              <a:buNone/>
              <a:defRPr sz="2600"/>
            </a:lvl9pPr>
          </a:lstStyle>
          <a:p>
            <a:endParaRPr lang="en-US"/>
          </a:p>
        </p:txBody>
      </p:sp>
      <p:sp>
        <p:nvSpPr>
          <p:cNvPr id="4" name="Text Placeholder 3"/>
          <p:cNvSpPr>
            <a:spLocks noGrp="1"/>
          </p:cNvSpPr>
          <p:nvPr>
            <p:ph type="body" sz="half" idx="2"/>
          </p:nvPr>
        </p:nvSpPr>
        <p:spPr>
          <a:xfrm>
            <a:off x="1523445" y="10019032"/>
            <a:ext cx="4663440" cy="1502409"/>
          </a:xfrm>
        </p:spPr>
        <p:txBody>
          <a:bodyPr/>
          <a:lstStyle>
            <a:lvl1pPr marL="0" indent="0">
              <a:buNone/>
              <a:defRPr sz="1800"/>
            </a:lvl1pPr>
            <a:lvl2pPr marL="587822" indent="0">
              <a:buNone/>
              <a:defRPr sz="1500"/>
            </a:lvl2pPr>
            <a:lvl3pPr marL="1175644" indent="0">
              <a:buNone/>
              <a:defRPr sz="1300"/>
            </a:lvl3pPr>
            <a:lvl4pPr marL="1763466" indent="0">
              <a:buNone/>
              <a:defRPr sz="1200"/>
            </a:lvl4pPr>
            <a:lvl5pPr marL="2351288" indent="0">
              <a:buNone/>
              <a:defRPr sz="1200"/>
            </a:lvl5pPr>
            <a:lvl6pPr marL="2939110" indent="0">
              <a:buNone/>
              <a:defRPr sz="1200"/>
            </a:lvl6pPr>
            <a:lvl7pPr marL="3526932" indent="0">
              <a:buNone/>
              <a:defRPr sz="1200"/>
            </a:lvl7pPr>
            <a:lvl8pPr marL="4114754" indent="0">
              <a:buNone/>
              <a:defRPr sz="1200"/>
            </a:lvl8pPr>
            <a:lvl9pPr marL="4702576" indent="0">
              <a:buNone/>
              <a:defRPr sz="12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6/4/2015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512658"/>
            <a:ext cx="6995160" cy="2133600"/>
          </a:xfrm>
          <a:prstGeom prst="rect">
            <a:avLst/>
          </a:prstGeom>
        </p:spPr>
        <p:txBody>
          <a:bodyPr vert="horz" lIns="117564" tIns="58782" rIns="117564" bIns="58782"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987042"/>
            <a:ext cx="6995160" cy="8448464"/>
          </a:xfrm>
          <a:prstGeom prst="rect">
            <a:avLst/>
          </a:prstGeom>
        </p:spPr>
        <p:txBody>
          <a:bodyPr vert="horz" lIns="117564" tIns="58782" rIns="117564" bIns="58782"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11865188"/>
            <a:ext cx="1813560" cy="681566"/>
          </a:xfrm>
          <a:prstGeom prst="rect">
            <a:avLst/>
          </a:prstGeom>
        </p:spPr>
        <p:txBody>
          <a:bodyPr vert="horz" lIns="117564" tIns="58782" rIns="117564" bIns="58782" rtlCol="0" anchor="ctr"/>
          <a:lstStyle>
            <a:lvl1pPr algn="l">
              <a:defRPr sz="1500">
                <a:solidFill>
                  <a:schemeClr val="tx1">
                    <a:tint val="75000"/>
                  </a:schemeClr>
                </a:solidFill>
              </a:defRPr>
            </a:lvl1pPr>
          </a:lstStyle>
          <a:p>
            <a:fld id="{1D8BD707-D9CF-40AE-B4C6-C98DA3205C09}" type="datetimeFigureOut">
              <a:rPr lang="en-US" smtClean="0"/>
              <a:pPr/>
              <a:t>6/4/2015</a:t>
            </a:fld>
            <a:endParaRPr lang="en-US"/>
          </a:p>
        </p:txBody>
      </p:sp>
      <p:sp>
        <p:nvSpPr>
          <p:cNvPr id="5" name="Footer Placeholder 4"/>
          <p:cNvSpPr>
            <a:spLocks noGrp="1"/>
          </p:cNvSpPr>
          <p:nvPr>
            <p:ph type="ftr" sz="quarter" idx="3"/>
          </p:nvPr>
        </p:nvSpPr>
        <p:spPr>
          <a:xfrm>
            <a:off x="2655570" y="11865188"/>
            <a:ext cx="2461260" cy="681566"/>
          </a:xfrm>
          <a:prstGeom prst="rect">
            <a:avLst/>
          </a:prstGeom>
        </p:spPr>
        <p:txBody>
          <a:bodyPr vert="horz" lIns="117564" tIns="58782" rIns="117564" bIns="58782" rtlCol="0" anchor="ctr"/>
          <a:lstStyle>
            <a:lvl1pPr algn="ctr">
              <a:defRPr sz="15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11865188"/>
            <a:ext cx="1813560" cy="681566"/>
          </a:xfrm>
          <a:prstGeom prst="rect">
            <a:avLst/>
          </a:prstGeom>
        </p:spPr>
        <p:txBody>
          <a:bodyPr vert="horz" lIns="117564" tIns="58782" rIns="117564" bIns="58782" rtlCol="0" anchor="ctr"/>
          <a:lstStyle>
            <a:lvl1pPr algn="r">
              <a:defRPr sz="15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175644" rtl="0" eaLnBrk="1" latinLnBrk="0" hangingPunct="1">
        <a:spcBef>
          <a:spcPct val="0"/>
        </a:spcBef>
        <a:buNone/>
        <a:defRPr sz="5700" kern="1200">
          <a:solidFill>
            <a:schemeClr val="tx1"/>
          </a:solidFill>
          <a:latin typeface="+mj-lt"/>
          <a:ea typeface="+mj-ea"/>
          <a:cs typeface="+mj-cs"/>
        </a:defRPr>
      </a:lvl1pPr>
    </p:titleStyle>
    <p:bodyStyle>
      <a:lvl1pPr marL="440867" indent="-440867" algn="l" defTabSz="1175644" rtl="0" eaLnBrk="1" latinLnBrk="0" hangingPunct="1">
        <a:spcBef>
          <a:spcPct val="20000"/>
        </a:spcBef>
        <a:buFont typeface="Arial" pitchFamily="34" charset="0"/>
        <a:buChar char="•"/>
        <a:defRPr sz="4100" kern="1200">
          <a:solidFill>
            <a:schemeClr val="tx1"/>
          </a:solidFill>
          <a:latin typeface="+mn-lt"/>
          <a:ea typeface="+mn-ea"/>
          <a:cs typeface="+mn-cs"/>
        </a:defRPr>
      </a:lvl1pPr>
      <a:lvl2pPr marL="955211" indent="-367389" algn="l" defTabSz="1175644" rtl="0" eaLnBrk="1" latinLnBrk="0" hangingPunct="1">
        <a:spcBef>
          <a:spcPct val="20000"/>
        </a:spcBef>
        <a:buFont typeface="Arial" pitchFamily="34" charset="0"/>
        <a:buChar char="–"/>
        <a:defRPr sz="3600" kern="1200">
          <a:solidFill>
            <a:schemeClr val="tx1"/>
          </a:solidFill>
          <a:latin typeface="+mn-lt"/>
          <a:ea typeface="+mn-ea"/>
          <a:cs typeface="+mn-cs"/>
        </a:defRPr>
      </a:lvl2pPr>
      <a:lvl3pPr marL="1469555" indent="-293911" algn="l" defTabSz="1175644" rtl="0" eaLnBrk="1" latinLnBrk="0" hangingPunct="1">
        <a:spcBef>
          <a:spcPct val="20000"/>
        </a:spcBef>
        <a:buFont typeface="Arial" pitchFamily="34" charset="0"/>
        <a:buChar char="•"/>
        <a:defRPr sz="3100" kern="1200">
          <a:solidFill>
            <a:schemeClr val="tx1"/>
          </a:solidFill>
          <a:latin typeface="+mn-lt"/>
          <a:ea typeface="+mn-ea"/>
          <a:cs typeface="+mn-cs"/>
        </a:defRPr>
      </a:lvl3pPr>
      <a:lvl4pPr marL="2057377"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4pPr>
      <a:lvl5pPr marL="2645199"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5pPr>
      <a:lvl6pPr marL="3233021"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6pPr>
      <a:lvl7pPr marL="3820843"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7pPr>
      <a:lvl8pPr marL="4408665"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8pPr>
      <a:lvl9pPr marL="4996487"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9pPr>
    </p:bodyStyle>
    <p:otherStyle>
      <a:defPPr>
        <a:defRPr lang="en-US"/>
      </a:defPPr>
      <a:lvl1pPr marL="0" algn="l" defTabSz="1175644" rtl="0" eaLnBrk="1" latinLnBrk="0" hangingPunct="1">
        <a:defRPr sz="2300" kern="1200">
          <a:solidFill>
            <a:schemeClr val="tx1"/>
          </a:solidFill>
          <a:latin typeface="+mn-lt"/>
          <a:ea typeface="+mn-ea"/>
          <a:cs typeface="+mn-cs"/>
        </a:defRPr>
      </a:lvl1pPr>
      <a:lvl2pPr marL="587822" algn="l" defTabSz="1175644" rtl="0" eaLnBrk="1" latinLnBrk="0" hangingPunct="1">
        <a:defRPr sz="2300" kern="1200">
          <a:solidFill>
            <a:schemeClr val="tx1"/>
          </a:solidFill>
          <a:latin typeface="+mn-lt"/>
          <a:ea typeface="+mn-ea"/>
          <a:cs typeface="+mn-cs"/>
        </a:defRPr>
      </a:lvl2pPr>
      <a:lvl3pPr marL="1175644" algn="l" defTabSz="1175644" rtl="0" eaLnBrk="1" latinLnBrk="0" hangingPunct="1">
        <a:defRPr sz="2300" kern="1200">
          <a:solidFill>
            <a:schemeClr val="tx1"/>
          </a:solidFill>
          <a:latin typeface="+mn-lt"/>
          <a:ea typeface="+mn-ea"/>
          <a:cs typeface="+mn-cs"/>
        </a:defRPr>
      </a:lvl3pPr>
      <a:lvl4pPr marL="1763466" algn="l" defTabSz="1175644" rtl="0" eaLnBrk="1" latinLnBrk="0" hangingPunct="1">
        <a:defRPr sz="2300" kern="1200">
          <a:solidFill>
            <a:schemeClr val="tx1"/>
          </a:solidFill>
          <a:latin typeface="+mn-lt"/>
          <a:ea typeface="+mn-ea"/>
          <a:cs typeface="+mn-cs"/>
        </a:defRPr>
      </a:lvl4pPr>
      <a:lvl5pPr marL="2351288" algn="l" defTabSz="1175644" rtl="0" eaLnBrk="1" latinLnBrk="0" hangingPunct="1">
        <a:defRPr sz="2300" kern="1200">
          <a:solidFill>
            <a:schemeClr val="tx1"/>
          </a:solidFill>
          <a:latin typeface="+mn-lt"/>
          <a:ea typeface="+mn-ea"/>
          <a:cs typeface="+mn-cs"/>
        </a:defRPr>
      </a:lvl5pPr>
      <a:lvl6pPr marL="2939110" algn="l" defTabSz="1175644" rtl="0" eaLnBrk="1" latinLnBrk="0" hangingPunct="1">
        <a:defRPr sz="2300" kern="1200">
          <a:solidFill>
            <a:schemeClr val="tx1"/>
          </a:solidFill>
          <a:latin typeface="+mn-lt"/>
          <a:ea typeface="+mn-ea"/>
          <a:cs typeface="+mn-cs"/>
        </a:defRPr>
      </a:lvl6pPr>
      <a:lvl7pPr marL="3526932" algn="l" defTabSz="1175644" rtl="0" eaLnBrk="1" latinLnBrk="0" hangingPunct="1">
        <a:defRPr sz="2300" kern="1200">
          <a:solidFill>
            <a:schemeClr val="tx1"/>
          </a:solidFill>
          <a:latin typeface="+mn-lt"/>
          <a:ea typeface="+mn-ea"/>
          <a:cs typeface="+mn-cs"/>
        </a:defRPr>
      </a:lvl7pPr>
      <a:lvl8pPr marL="4114754" algn="l" defTabSz="1175644" rtl="0" eaLnBrk="1" latinLnBrk="0" hangingPunct="1">
        <a:defRPr sz="2300" kern="1200">
          <a:solidFill>
            <a:schemeClr val="tx1"/>
          </a:solidFill>
          <a:latin typeface="+mn-lt"/>
          <a:ea typeface="+mn-ea"/>
          <a:cs typeface="+mn-cs"/>
        </a:defRPr>
      </a:lvl8pPr>
      <a:lvl9pPr marL="4702576" algn="l" defTabSz="1175644" rtl="0" eaLnBrk="1" latinLnBrk="0" hangingPunct="1">
        <a:defRPr sz="23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g"/><Relationship Id="rId3" Type="http://schemas.openxmlformats.org/officeDocument/2006/relationships/image" Target="../media/image2.jpg"/><Relationship Id="rId7" Type="http://schemas.openxmlformats.org/officeDocument/2006/relationships/image" Target="../media/image6.jp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g"/><Relationship Id="rId5" Type="http://schemas.openxmlformats.org/officeDocument/2006/relationships/image" Target="../media/image4.jpg"/><Relationship Id="rId10" Type="http://schemas.openxmlformats.org/officeDocument/2006/relationships/image" Target="../media/image9.jpg"/><Relationship Id="rId4" Type="http://schemas.openxmlformats.org/officeDocument/2006/relationships/image" Target="../media/image3.jpeg"/><Relationship Id="rId9" Type="http://schemas.openxmlformats.org/officeDocument/2006/relationships/image" Target="../media/image8.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l="1990" t="1503"/>
          <a:stretch/>
        </p:blipFill>
        <p:spPr bwMode="auto">
          <a:xfrm>
            <a:off x="0" y="0"/>
            <a:ext cx="7772400" cy="5829300"/>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3"/>
          <p:cNvSpPr/>
          <p:nvPr/>
        </p:nvSpPr>
        <p:spPr>
          <a:xfrm>
            <a:off x="0" y="4495800"/>
            <a:ext cx="7772400" cy="838200"/>
          </a:xfrm>
          <a:prstGeom prst="rect">
            <a:avLst/>
          </a:prstGeom>
          <a:gradFill>
            <a:gsLst>
              <a:gs pos="0">
                <a:schemeClr val="bg1">
                  <a:alpha val="0"/>
                </a:schemeClr>
              </a:gs>
              <a:gs pos="23000">
                <a:schemeClr val="bg1">
                  <a:alpha val="96000"/>
                </a:schemeClr>
              </a:gs>
              <a:gs pos="100000">
                <a:schemeClr val="bg1"/>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100" dirty="0" smtClean="0">
                <a:solidFill>
                  <a:schemeClr val="bg2">
                    <a:lumMod val="50000"/>
                  </a:schemeClr>
                </a:solidFill>
                <a:latin typeface="Palatino Linotype" panose="02040502050505030304" pitchFamily="18" charset="0"/>
              </a:rPr>
              <a:t>30 Brisbane Dr ~ Charleston ~ MLS# 1419437 ~ $419,000</a:t>
            </a:r>
            <a:endParaRPr lang="en-US" sz="2100" dirty="0">
              <a:solidFill>
                <a:schemeClr val="bg2">
                  <a:lumMod val="50000"/>
                </a:schemeClr>
              </a:solidFill>
              <a:latin typeface="Palatino Linotype" panose="02040502050505030304" pitchFamily="18" charset="0"/>
            </a:endParaRPr>
          </a:p>
        </p:txBody>
      </p:sp>
      <p:sp>
        <p:nvSpPr>
          <p:cNvPr id="8" name="Double Brace 7"/>
          <p:cNvSpPr/>
          <p:nvPr/>
        </p:nvSpPr>
        <p:spPr>
          <a:xfrm rot="5400000">
            <a:off x="-8801100" y="5691163"/>
            <a:ext cx="7467600" cy="3276600"/>
          </a:xfrm>
          <a:prstGeom prst="bracePair">
            <a:avLst>
              <a:gd name="adj" fmla="val 3799"/>
            </a:avLst>
          </a:prstGeom>
          <a:ln>
            <a:solidFill>
              <a:schemeClr val="bg2">
                <a:lumMod val="2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3" name="Subtitle 2"/>
          <p:cNvSpPr>
            <a:spLocks noGrp="1"/>
          </p:cNvSpPr>
          <p:nvPr>
            <p:ph type="subTitle" idx="1"/>
          </p:nvPr>
        </p:nvSpPr>
        <p:spPr>
          <a:xfrm>
            <a:off x="2043248" y="5501640"/>
            <a:ext cx="3685903" cy="6537960"/>
          </a:xfrm>
        </p:spPr>
        <p:txBody>
          <a:bodyPr anchor="ctr">
            <a:noAutofit/>
          </a:bodyPr>
          <a:lstStyle/>
          <a:p>
            <a:r>
              <a:rPr lang="en-US" sz="1400" dirty="0">
                <a:latin typeface="Palatino Linotype" panose="02040502050505030304" pitchFamily="18" charset="0"/>
                <a:cs typeface="Times New Roman" panose="02020603050405020304" pitchFamily="18" charset="0"/>
              </a:rPr>
              <a:t>Prepare to experience the comfort and charm found in this four bedroom, three full bath, brick home in </a:t>
            </a:r>
            <a:r>
              <a:rPr lang="en-US" sz="1400" dirty="0" err="1">
                <a:latin typeface="Palatino Linotype" panose="02040502050505030304" pitchFamily="18" charset="0"/>
                <a:cs typeface="Times New Roman" panose="02020603050405020304" pitchFamily="18" charset="0"/>
              </a:rPr>
              <a:t>Parkshore</a:t>
            </a:r>
            <a:r>
              <a:rPr lang="en-US" sz="1400" dirty="0">
                <a:latin typeface="Palatino Linotype" panose="02040502050505030304" pitchFamily="18" charset="0"/>
                <a:cs typeface="Times New Roman" panose="02020603050405020304" pitchFamily="18" charset="0"/>
              </a:rPr>
              <a:t>. Take a seat on a rocking chair on the front porch and feel the relaxation begin. This open floor plan offers 3,034 square feet of living area that will make entertaining a joy and everyday living a delight. You'll love cooking in this gourmet kitchen which boasts granite counters, custom cabinets, a breakfast bar and a lovely eat-in area. The step down family room is breathtaking with a cozy fireplace with gorgeous floor to ceiling stone work, built-ins and a vaulted ceiling with exposed wood beams and skylights that allow the sun to pour in. The living room and dining room flow into each other and have gleaming hardwood floors. The dining room has chair rail molding and access to the screened in porch where you can kick back, feel the breeze and enjoy the privacy afforded by the mature trees. Step down to the patio which is another great option when it comes to enjoying the outdoors. The owner's retreat is extremely spacious and has an </a:t>
            </a:r>
            <a:r>
              <a:rPr lang="en-US" sz="1400" dirty="0" err="1">
                <a:latin typeface="Palatino Linotype" panose="02040502050505030304" pitchFamily="18" charset="0"/>
                <a:cs typeface="Times New Roman" panose="02020603050405020304" pitchFamily="18" charset="0"/>
              </a:rPr>
              <a:t>en</a:t>
            </a:r>
            <a:r>
              <a:rPr lang="en-US" sz="1400" dirty="0">
                <a:latin typeface="Palatino Linotype" panose="02040502050505030304" pitchFamily="18" charset="0"/>
                <a:cs typeface="Times New Roman" panose="02020603050405020304" pitchFamily="18" charset="0"/>
              </a:rPr>
              <a:t>-suite bathroom. This home has been lovingly cared for and is move in ready. Located in the desirable </a:t>
            </a:r>
            <a:r>
              <a:rPr lang="en-US" sz="1400" dirty="0" err="1">
                <a:latin typeface="Palatino Linotype" panose="02040502050505030304" pitchFamily="18" charset="0"/>
                <a:cs typeface="Times New Roman" panose="02020603050405020304" pitchFamily="18" charset="0"/>
              </a:rPr>
              <a:t>Parkshore</a:t>
            </a:r>
            <a:r>
              <a:rPr lang="en-US" sz="1400" dirty="0">
                <a:latin typeface="Palatino Linotype" panose="02040502050505030304" pitchFamily="18" charset="0"/>
                <a:cs typeface="Times New Roman" panose="02020603050405020304" pitchFamily="18" charset="0"/>
              </a:rPr>
              <a:t> area, you'll love the convenience to shopping, dining and all that Charleston has to offer. </a:t>
            </a:r>
            <a:r>
              <a:rPr lang="en-US" sz="1400">
                <a:latin typeface="Palatino Linotype" panose="02040502050505030304" pitchFamily="18" charset="0"/>
                <a:cs typeface="Times New Roman" panose="02020603050405020304" pitchFamily="18" charset="0"/>
              </a:rPr>
              <a:t>Come by today!</a:t>
            </a:r>
            <a:endParaRPr lang="en-US" sz="1400" dirty="0">
              <a:latin typeface="Palatino Linotype" panose="02040502050505030304" pitchFamily="18" charset="0"/>
              <a:cs typeface="Times New Roman" panose="02020603050405020304" pitchFamily="18" charset="0"/>
            </a:endParaRPr>
          </a:p>
        </p:txBody>
      </p:sp>
      <p:sp>
        <p:nvSpPr>
          <p:cNvPr id="5" name="Rectangle 4"/>
          <p:cNvSpPr/>
          <p:nvPr/>
        </p:nvSpPr>
        <p:spPr>
          <a:xfrm>
            <a:off x="0" y="3600720"/>
            <a:ext cx="7653201" cy="769441"/>
          </a:xfrm>
          <a:prstGeom prst="rect">
            <a:avLst/>
          </a:prstGeom>
        </p:spPr>
        <p:txBody>
          <a:bodyPr wrap="square">
            <a:spAutoFit/>
          </a:bodyPr>
          <a:lstStyle/>
          <a:p>
            <a:r>
              <a:rPr lang="en-US" sz="4400" b="1" dirty="0" err="1" smtClean="0">
                <a:ln>
                  <a:solidFill>
                    <a:schemeClr val="bg2">
                      <a:lumMod val="50000"/>
                    </a:schemeClr>
                  </a:solidFill>
                </a:ln>
                <a:solidFill>
                  <a:schemeClr val="bg1"/>
                </a:solidFill>
                <a:effectLst>
                  <a:outerShdw blurRad="50800" dist="38100" dir="5400000" algn="t" rotWithShape="0">
                    <a:prstClr val="black">
                      <a:alpha val="40000"/>
                    </a:prstClr>
                  </a:outerShdw>
                </a:effectLst>
                <a:latin typeface="Edwardian Script ITC" panose="030303020407070D0804" pitchFamily="66" charset="0"/>
                <a:cs typeface="Times New Roman" panose="02020603050405020304" pitchFamily="18" charset="0"/>
              </a:rPr>
              <a:t>Parkshore</a:t>
            </a:r>
            <a:r>
              <a:rPr lang="en-US" sz="4400" b="1" dirty="0">
                <a:ln>
                  <a:solidFill>
                    <a:schemeClr val="bg2">
                      <a:lumMod val="50000"/>
                    </a:schemeClr>
                  </a:solidFill>
                </a:ln>
                <a:solidFill>
                  <a:schemeClr val="bg1"/>
                </a:solidFill>
                <a:effectLst>
                  <a:outerShdw blurRad="50800" dist="38100" dir="5400000" algn="t" rotWithShape="0">
                    <a:prstClr val="black">
                      <a:alpha val="40000"/>
                    </a:prstClr>
                  </a:outerShdw>
                </a:effectLst>
                <a:latin typeface="Edwardian Script ITC" panose="030303020407070D0804" pitchFamily="66" charset="0"/>
                <a:cs typeface="Times New Roman" panose="02020603050405020304" pitchFamily="18" charset="0"/>
              </a:rPr>
              <a:t> </a:t>
            </a:r>
            <a:r>
              <a:rPr lang="en-US" sz="4400" b="1" dirty="0" err="1" smtClean="0">
                <a:ln>
                  <a:solidFill>
                    <a:schemeClr val="bg2">
                      <a:lumMod val="50000"/>
                    </a:schemeClr>
                  </a:solidFill>
                </a:ln>
                <a:solidFill>
                  <a:schemeClr val="bg1"/>
                </a:solidFill>
                <a:effectLst>
                  <a:outerShdw blurRad="50800" dist="38100" dir="5400000" algn="t" rotWithShape="0">
                    <a:prstClr val="black">
                      <a:alpha val="40000"/>
                    </a:prstClr>
                  </a:outerShdw>
                </a:effectLst>
                <a:latin typeface="Edwardian Script ITC" panose="030303020407070D0804" pitchFamily="66" charset="0"/>
                <a:cs typeface="Times New Roman" panose="02020603050405020304" pitchFamily="18" charset="0"/>
              </a:rPr>
              <a:t>Marshfront</a:t>
            </a:r>
            <a:endParaRPr lang="en-US" sz="4400" b="1" dirty="0">
              <a:ln>
                <a:solidFill>
                  <a:schemeClr val="bg2">
                    <a:lumMod val="50000"/>
                  </a:schemeClr>
                </a:solidFill>
              </a:ln>
              <a:solidFill>
                <a:schemeClr val="bg1"/>
              </a:solidFill>
              <a:effectLst>
                <a:outerShdw blurRad="50800" dist="38100" dir="5400000" algn="t" rotWithShape="0">
                  <a:prstClr val="black">
                    <a:alpha val="40000"/>
                  </a:prstClr>
                </a:outerShdw>
              </a:effectLst>
              <a:latin typeface="Edwardian Script ITC" panose="030303020407070D0804" pitchFamily="66" charset="0"/>
            </a:endParaRPr>
          </a:p>
        </p:txBody>
      </p:sp>
      <p:pic>
        <p:nvPicPr>
          <p:cNvPr id="6" name="Picture 5"/>
          <p:cNvPicPr>
            <a:picLocks noChangeAspect="1"/>
          </p:cNvPicPr>
          <p:nvPr/>
        </p:nvPicPr>
        <p:blipFill rotWithShape="1">
          <a:blip r:embed="rId3" cstate="print">
            <a:extLst>
              <a:ext uri="{28A0092B-C50C-407E-A947-70E740481C1C}">
                <a14:useLocalDpi xmlns:a14="http://schemas.microsoft.com/office/drawing/2010/main" val="0"/>
              </a:ext>
            </a:extLst>
          </a:blip>
          <a:srcRect r="9303" b="11067"/>
          <a:stretch/>
        </p:blipFill>
        <p:spPr>
          <a:xfrm>
            <a:off x="8382000" y="3067050"/>
            <a:ext cx="1905000" cy="1428750"/>
          </a:xfrm>
          <a:prstGeom prst="ellipse">
            <a:avLst/>
          </a:prstGeom>
          <a:ln w="63500" cap="rnd">
            <a:solidFill>
              <a:srgbClr val="333333"/>
            </a:solidFill>
          </a:ln>
          <a:effectLst>
            <a:outerShdw blurRad="50800" dist="38100" dir="5400000" algn="t" rotWithShape="0">
              <a:prstClr val="black">
                <a:alpha val="40000"/>
              </a:prstClr>
            </a:outerShdw>
          </a:effectLst>
          <a:scene3d>
            <a:camera prst="orthographicFront"/>
            <a:lightRig rig="contrasting" dir="t">
              <a:rot lat="0" lon="0" rev="3000000"/>
            </a:lightRig>
          </a:scene3d>
          <a:sp3d contourW="7620">
            <a:bevelT w="95250" h="31750"/>
            <a:contourClr>
              <a:srgbClr val="333333"/>
            </a:contourClr>
          </a:sp3d>
        </p:spPr>
      </p:pic>
      <p:sp>
        <p:nvSpPr>
          <p:cNvPr id="7" name="Right Brace 6"/>
          <p:cNvSpPr/>
          <p:nvPr/>
        </p:nvSpPr>
        <p:spPr>
          <a:xfrm rot="16200000">
            <a:off x="3771901" y="3510100"/>
            <a:ext cx="228599" cy="3419200"/>
          </a:xfrm>
          <a:prstGeom prst="rightBrace">
            <a:avLst>
              <a:gd name="adj1" fmla="val 37151"/>
              <a:gd name="adj2" fmla="val 50000"/>
            </a:avLst>
          </a:prstGeom>
          <a:ln>
            <a:solidFill>
              <a:schemeClr val="bg2">
                <a:lumMod val="9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9" name="Rectangle 8"/>
          <p:cNvSpPr/>
          <p:nvPr/>
        </p:nvSpPr>
        <p:spPr>
          <a:xfrm>
            <a:off x="0" y="12344400"/>
            <a:ext cx="7772400" cy="457200"/>
          </a:xfrm>
          <a:prstGeom prst="rect">
            <a:avLst/>
          </a:prstGeom>
          <a:blipFill>
            <a:blip r:embed="rId4"/>
            <a:tile tx="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800" dirty="0" smtClean="0">
                <a:solidFill>
                  <a:schemeClr val="tx1"/>
                </a:solidFill>
                <a:latin typeface="Palatino Linotype" panose="02040502050505030304" pitchFamily="18" charset="0"/>
              </a:rPr>
              <a:t>Call or email for details: </a:t>
            </a:r>
            <a:r>
              <a:rPr lang="en-US" sz="1800" dirty="0">
                <a:solidFill>
                  <a:schemeClr val="tx1"/>
                </a:solidFill>
                <a:latin typeface="Palatino Linotype" panose="02040502050505030304" pitchFamily="18" charset="0"/>
              </a:rPr>
              <a:t>(843) </a:t>
            </a:r>
            <a:r>
              <a:rPr lang="en-US" sz="1800" dirty="0" smtClean="0">
                <a:solidFill>
                  <a:schemeClr val="tx1"/>
                </a:solidFill>
                <a:latin typeface="Palatino Linotype" panose="02040502050505030304" pitchFamily="18" charset="0"/>
              </a:rPr>
              <a:t>654-7777 or </a:t>
            </a:r>
            <a:r>
              <a:rPr lang="en-US" sz="1800" u="sng" dirty="0" smtClean="0">
                <a:solidFill>
                  <a:schemeClr val="tx1"/>
                </a:solidFill>
                <a:latin typeface="Palatino Linotype" panose="02040502050505030304" pitchFamily="18" charset="0"/>
              </a:rPr>
              <a:t>Ben@MattOneillTeam.com</a:t>
            </a:r>
            <a:endParaRPr lang="en-US" sz="1800" u="sng" dirty="0">
              <a:solidFill>
                <a:schemeClr val="tx1"/>
              </a:solidFill>
              <a:latin typeface="Palatino Linotype" panose="02040502050505030304" pitchFamily="18" charset="0"/>
            </a:endParaRPr>
          </a:p>
        </p:txBody>
      </p:sp>
      <p:pic>
        <p:nvPicPr>
          <p:cNvPr id="10" name="Picture 9"/>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0" y="5501640"/>
            <a:ext cx="2057400" cy="1543050"/>
          </a:xfrm>
          <a:prstGeom prst="rect">
            <a:avLst/>
          </a:prstGeom>
        </p:spPr>
      </p:pic>
      <p:pic>
        <p:nvPicPr>
          <p:cNvPr id="11" name="Picture 10"/>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0" y="8067675"/>
            <a:ext cx="2057400" cy="1543050"/>
          </a:xfrm>
          <a:prstGeom prst="rect">
            <a:avLst/>
          </a:prstGeom>
        </p:spPr>
      </p:pic>
      <p:pic>
        <p:nvPicPr>
          <p:cNvPr id="14" name="Picture 13"/>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0" y="10633710"/>
            <a:ext cx="2057400" cy="1543050"/>
          </a:xfrm>
          <a:prstGeom prst="rect">
            <a:avLst/>
          </a:prstGeom>
        </p:spPr>
      </p:pic>
      <p:pic>
        <p:nvPicPr>
          <p:cNvPr id="15" name="Picture 14"/>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5715000" y="8067675"/>
            <a:ext cx="2057400" cy="1543050"/>
          </a:xfrm>
          <a:prstGeom prst="rect">
            <a:avLst/>
          </a:prstGeom>
        </p:spPr>
      </p:pic>
      <p:pic>
        <p:nvPicPr>
          <p:cNvPr id="17" name="Picture 16"/>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5715000" y="5501640"/>
            <a:ext cx="2057400" cy="1543050"/>
          </a:xfrm>
          <a:prstGeom prst="rect">
            <a:avLst/>
          </a:prstGeom>
        </p:spPr>
      </p:pic>
      <p:sp>
        <p:nvSpPr>
          <p:cNvPr id="2" name="Rectangle 1"/>
          <p:cNvSpPr/>
          <p:nvPr/>
        </p:nvSpPr>
        <p:spPr>
          <a:xfrm>
            <a:off x="-4038600" y="25975"/>
            <a:ext cx="3880757" cy="584775"/>
          </a:xfrm>
          <a:prstGeom prst="rect">
            <a:avLst/>
          </a:prstGeom>
        </p:spPr>
        <p:txBody>
          <a:bodyPr wrap="square">
            <a:spAutoFit/>
          </a:bodyPr>
          <a:lstStyle/>
          <a:p>
            <a:r>
              <a:rPr lang="en-US" sz="3200" b="1" dirty="0" err="1" smtClean="0">
                <a:ln>
                  <a:solidFill>
                    <a:srgbClr val="C00000"/>
                  </a:solidFill>
                </a:ln>
                <a:solidFill>
                  <a:srgbClr val="C00000"/>
                </a:solidFill>
                <a:effectLst>
                  <a:outerShdw blurRad="50800" dist="38100" dir="5400000" algn="t" rotWithShape="0">
                    <a:prstClr val="black">
                      <a:alpha val="40000"/>
                    </a:prstClr>
                  </a:outerShdw>
                </a:effectLst>
                <a:latin typeface="Edwardian Script ITC" panose="030303020407070D0804" pitchFamily="66" charset="0"/>
                <a:cs typeface="Times New Roman" panose="02020603050405020304" pitchFamily="18" charset="0"/>
              </a:rPr>
              <a:t>Parkshore</a:t>
            </a:r>
            <a:r>
              <a:rPr lang="en-US" sz="3200" b="1" dirty="0" smtClean="0">
                <a:ln>
                  <a:solidFill>
                    <a:srgbClr val="C00000"/>
                  </a:solidFill>
                </a:ln>
                <a:solidFill>
                  <a:srgbClr val="C00000"/>
                </a:solidFill>
                <a:effectLst>
                  <a:outerShdw blurRad="50800" dist="38100" dir="5400000" algn="t" rotWithShape="0">
                    <a:prstClr val="black">
                      <a:alpha val="40000"/>
                    </a:prstClr>
                  </a:outerShdw>
                </a:effectLst>
                <a:latin typeface="Edwardian Script ITC" panose="030303020407070D0804" pitchFamily="66" charset="0"/>
                <a:cs typeface="Times New Roman" panose="02020603050405020304" pitchFamily="18" charset="0"/>
              </a:rPr>
              <a:t> </a:t>
            </a:r>
            <a:r>
              <a:rPr lang="en-US" sz="3200" b="1" dirty="0" err="1" smtClean="0">
                <a:ln>
                  <a:solidFill>
                    <a:srgbClr val="C00000"/>
                  </a:solidFill>
                </a:ln>
                <a:solidFill>
                  <a:srgbClr val="C00000"/>
                </a:solidFill>
                <a:effectLst>
                  <a:outerShdw blurRad="50800" dist="38100" dir="5400000" algn="t" rotWithShape="0">
                    <a:prstClr val="black">
                      <a:alpha val="40000"/>
                    </a:prstClr>
                  </a:outerShdw>
                </a:effectLst>
                <a:latin typeface="Edwardian Script ITC" panose="030303020407070D0804" pitchFamily="66" charset="0"/>
                <a:cs typeface="Times New Roman" panose="02020603050405020304" pitchFamily="18" charset="0"/>
              </a:rPr>
              <a:t>Marshfront</a:t>
            </a:r>
            <a:endParaRPr lang="en-US" sz="2800" dirty="0">
              <a:ln>
                <a:solidFill>
                  <a:srgbClr val="C00000"/>
                </a:solidFill>
              </a:ln>
              <a:solidFill>
                <a:srgbClr val="C00000"/>
              </a:solidFill>
            </a:endParaRPr>
          </a:p>
        </p:txBody>
      </p:sp>
      <p:pic>
        <p:nvPicPr>
          <p:cNvPr id="19" name="Picture 2"/>
          <p:cNvPicPr>
            <a:picLocks noChangeAspect="1" noChangeArrowheads="1"/>
          </p:cNvPicPr>
          <p:nvPr/>
        </p:nvPicPr>
        <p:blipFill rotWithShape="1">
          <a:blip r:embed="rId10" cstate="print">
            <a:extLst>
              <a:ext uri="{28A0092B-C50C-407E-A947-70E740481C1C}">
                <a14:useLocalDpi xmlns:a14="http://schemas.microsoft.com/office/drawing/2010/main" val="0"/>
              </a:ext>
            </a:extLst>
          </a:blip>
          <a:srcRect l="650" t="1299" b="-1299"/>
          <a:stretch/>
        </p:blipFill>
        <p:spPr bwMode="auto">
          <a:xfrm>
            <a:off x="5725332" y="10633710"/>
            <a:ext cx="2047068" cy="154533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18805521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93</TotalTime>
  <Words>271</Words>
  <Application>Microsoft Office PowerPoint</Application>
  <PresentationFormat>Custom</PresentationFormat>
  <Paragraphs>5</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atp1313@gmail.com</cp:lastModifiedBy>
  <cp:revision>17</cp:revision>
  <dcterms:created xsi:type="dcterms:W3CDTF">2006-08-16T00:00:00Z</dcterms:created>
  <dcterms:modified xsi:type="dcterms:W3CDTF">2015-06-04T18:46:24Z</dcterms:modified>
</cp:coreProperties>
</file>