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24" y="3096"/>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9/22/2014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9/22/2014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smtClean="0"/>
              <a:t>Click to edit Master title style</a:t>
            </a:r>
            <a:endParaRPr lang="en-US"/>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smtClean="0"/>
              <a:t>Click to edit Master title style</a:t>
            </a:r>
            <a:endParaRPr lang="en-US"/>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9/22/2014</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650" t="1299" b="-1299"/>
          <a:stretch/>
        </p:blipFill>
        <p:spPr bwMode="auto">
          <a:xfrm>
            <a:off x="0" y="-1"/>
            <a:ext cx="7772400" cy="5867402"/>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4958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100" dirty="0" smtClean="0">
                <a:solidFill>
                  <a:schemeClr val="bg2">
                    <a:lumMod val="50000"/>
                  </a:schemeClr>
                </a:solidFill>
                <a:latin typeface="Palatino Linotype" panose="02040502050505030304" pitchFamily="18" charset="0"/>
              </a:rPr>
              <a:t>30 Brisbane Dr ~ Charleston ~ </a:t>
            </a:r>
            <a:r>
              <a:rPr lang="en-US" sz="2100" dirty="0" smtClean="0">
                <a:solidFill>
                  <a:schemeClr val="bg2">
                    <a:lumMod val="50000"/>
                  </a:schemeClr>
                </a:solidFill>
                <a:latin typeface="Palatino Linotype" panose="02040502050505030304" pitchFamily="18" charset="0"/>
              </a:rPr>
              <a:t>MLS# </a:t>
            </a:r>
            <a:r>
              <a:rPr lang="en-US" sz="2100" dirty="0" smtClean="0">
                <a:solidFill>
                  <a:schemeClr val="bg2">
                    <a:lumMod val="50000"/>
                  </a:schemeClr>
                </a:solidFill>
                <a:latin typeface="Palatino Linotype" panose="02040502050505030304" pitchFamily="18" charset="0"/>
              </a:rPr>
              <a:t>1419437 ~ $450,000</a:t>
            </a:r>
            <a:endParaRPr lang="en-US" sz="2100" dirty="0">
              <a:solidFill>
                <a:schemeClr val="bg2">
                  <a:lumMod val="50000"/>
                </a:schemeClr>
              </a:solidFill>
              <a:latin typeface="Palatino Linotype" panose="02040502050505030304" pitchFamily="18" charset="0"/>
            </a:endParaRPr>
          </a:p>
        </p:txBody>
      </p:sp>
      <p:sp>
        <p:nvSpPr>
          <p:cNvPr id="8" name="Double Brace 7"/>
          <p:cNvSpPr/>
          <p:nvPr/>
        </p:nvSpPr>
        <p:spPr>
          <a:xfrm rot="5400000">
            <a:off x="-8801100" y="5691163"/>
            <a:ext cx="7467600" cy="3276600"/>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Subtitle 2"/>
          <p:cNvSpPr>
            <a:spLocks noGrp="1"/>
          </p:cNvSpPr>
          <p:nvPr>
            <p:ph type="subTitle" idx="1"/>
          </p:nvPr>
        </p:nvSpPr>
        <p:spPr>
          <a:xfrm>
            <a:off x="2043248" y="5501640"/>
            <a:ext cx="3685903" cy="6537960"/>
          </a:xfrm>
        </p:spPr>
        <p:txBody>
          <a:bodyPr anchor="ctr">
            <a:noAutofit/>
          </a:bodyPr>
          <a:lstStyle/>
          <a:p>
            <a:r>
              <a:rPr lang="en-US" sz="1400" dirty="0">
                <a:latin typeface="Palatino Linotype" panose="02040502050505030304" pitchFamily="18" charset="0"/>
                <a:cs typeface="Times New Roman" panose="02020603050405020304" pitchFamily="18" charset="0"/>
              </a:rPr>
              <a:t>Prepare to experience the comfort and charm found in this four bedroom, three full bath, brick home in </a:t>
            </a:r>
            <a:r>
              <a:rPr lang="en-US" sz="1400" dirty="0" err="1">
                <a:latin typeface="Palatino Linotype" panose="02040502050505030304" pitchFamily="18" charset="0"/>
                <a:cs typeface="Times New Roman" panose="02020603050405020304" pitchFamily="18" charset="0"/>
              </a:rPr>
              <a:t>Parkshore</a:t>
            </a:r>
            <a:r>
              <a:rPr lang="en-US" sz="1400" dirty="0">
                <a:latin typeface="Palatino Linotype" panose="02040502050505030304" pitchFamily="18" charset="0"/>
                <a:cs typeface="Times New Roman" panose="02020603050405020304" pitchFamily="18" charset="0"/>
              </a:rPr>
              <a:t>. Take a seat on a rocking chair on the front porch and feel the relaxation begin. This open floor plan offers 3,034 square feet of living area that will make entertaining a joy and everyday living a delight. You'll love cooking in this gourmet kitchen which boasts granite counters, custom cabinets, a breakfast bar and a lovely eat-in area. The step down family room is breathtaking with a cozy fireplace with gorgeous floor to ceiling stone work, built-ins and a vaulted ceiling with exposed wood beams and skylights that allow the sun to pour in. The living room and dining room flow into each other and have gleaming hardwood floors. The dining room has chair rail molding and access to the screened in porch where you can kick back, feel the breeze and enjoy the privacy afforded by the mature trees. Step down to the patio which is another great option when it comes to enjoying the outdoors. The owner's retreat is extremely spacious and has an </a:t>
            </a:r>
            <a:r>
              <a:rPr lang="en-US" sz="1400" dirty="0" err="1">
                <a:latin typeface="Palatino Linotype" panose="02040502050505030304" pitchFamily="18" charset="0"/>
                <a:cs typeface="Times New Roman" panose="02020603050405020304" pitchFamily="18" charset="0"/>
              </a:rPr>
              <a:t>en</a:t>
            </a:r>
            <a:r>
              <a:rPr lang="en-US" sz="1400" dirty="0">
                <a:latin typeface="Palatino Linotype" panose="02040502050505030304" pitchFamily="18" charset="0"/>
                <a:cs typeface="Times New Roman" panose="02020603050405020304" pitchFamily="18" charset="0"/>
              </a:rPr>
              <a:t>-suite bathroom. This home has been lovingly cared for and is move in ready. Located in the desirable </a:t>
            </a:r>
            <a:r>
              <a:rPr lang="en-US" sz="1400" dirty="0" err="1">
                <a:latin typeface="Palatino Linotype" panose="02040502050505030304" pitchFamily="18" charset="0"/>
                <a:cs typeface="Times New Roman" panose="02020603050405020304" pitchFamily="18" charset="0"/>
              </a:rPr>
              <a:t>Parkshore</a:t>
            </a:r>
            <a:r>
              <a:rPr lang="en-US" sz="1400" dirty="0">
                <a:latin typeface="Palatino Linotype" panose="02040502050505030304" pitchFamily="18" charset="0"/>
                <a:cs typeface="Times New Roman" panose="02020603050405020304" pitchFamily="18" charset="0"/>
              </a:rPr>
              <a:t> area, you'll love the convenience to shopping, dining and all that Charleston has to offer. Come by today!</a:t>
            </a:r>
            <a:endParaRPr lang="en-US" sz="1400" dirty="0">
              <a:latin typeface="Palatino Linotype" panose="02040502050505030304" pitchFamily="18" charset="0"/>
              <a:cs typeface="Times New Roman" panose="02020603050405020304" pitchFamily="18" charset="0"/>
            </a:endParaRPr>
          </a:p>
        </p:txBody>
      </p:sp>
      <p:sp>
        <p:nvSpPr>
          <p:cNvPr id="5" name="Rectangle 4"/>
          <p:cNvSpPr/>
          <p:nvPr/>
        </p:nvSpPr>
        <p:spPr>
          <a:xfrm>
            <a:off x="685801" y="35716"/>
            <a:ext cx="4114800" cy="769441"/>
          </a:xfrm>
          <a:prstGeom prst="rect">
            <a:avLst/>
          </a:prstGeom>
        </p:spPr>
        <p:txBody>
          <a:bodyPr wrap="square">
            <a:spAutoFit/>
          </a:bodyPr>
          <a:lstStyle/>
          <a:p>
            <a:pPr algn="ctr"/>
            <a:r>
              <a:rPr lang="en-US" sz="4400" b="1" dirty="0" err="1" smtClean="0">
                <a:ln>
                  <a:solidFill>
                    <a:schemeClr val="bg2">
                      <a:lumMod val="50000"/>
                    </a:schemeClr>
                  </a:solidFill>
                </a:ln>
                <a:solidFill>
                  <a:schemeClr val="bg2">
                    <a:lumMod val="75000"/>
                  </a:schemeClr>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Parkshore</a:t>
            </a:r>
            <a:r>
              <a:rPr lang="en-US" sz="4400" b="1" dirty="0">
                <a:ln>
                  <a:solidFill>
                    <a:schemeClr val="bg2">
                      <a:lumMod val="50000"/>
                    </a:schemeClr>
                  </a:solidFill>
                </a:ln>
                <a:solidFill>
                  <a:schemeClr val="bg2">
                    <a:lumMod val="75000"/>
                  </a:schemeClr>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 </a:t>
            </a:r>
            <a:r>
              <a:rPr lang="en-US" sz="4400" b="1" dirty="0" err="1" smtClean="0">
                <a:ln>
                  <a:solidFill>
                    <a:schemeClr val="bg2">
                      <a:lumMod val="50000"/>
                    </a:schemeClr>
                  </a:solidFill>
                </a:ln>
                <a:solidFill>
                  <a:schemeClr val="bg2">
                    <a:lumMod val="75000"/>
                  </a:schemeClr>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Marshfront</a:t>
            </a:r>
            <a:endParaRPr lang="en-US" sz="4400" b="1" dirty="0">
              <a:ln>
                <a:solidFill>
                  <a:schemeClr val="bg2">
                    <a:lumMod val="50000"/>
                  </a:schemeClr>
                </a:solidFill>
              </a:ln>
              <a:solidFill>
                <a:schemeClr val="bg2">
                  <a:lumMod val="75000"/>
                </a:schemeClr>
              </a:solidFill>
              <a:effectLst>
                <a:outerShdw blurRad="50800" dist="38100" dir="5400000" algn="t" rotWithShape="0">
                  <a:prstClr val="black">
                    <a:alpha val="40000"/>
                  </a:prstClr>
                </a:outerShdw>
              </a:effectLst>
              <a:latin typeface="Edwardian Script ITC" panose="030303020407070D0804" pitchFamily="66" charset="0"/>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r="9303" b="11067"/>
          <a:stretch/>
        </p:blipFill>
        <p:spPr>
          <a:xfrm>
            <a:off x="5717177" y="3017813"/>
            <a:ext cx="1905000" cy="1428750"/>
          </a:xfrm>
          <a:prstGeom prst="ellipse">
            <a:avLst/>
          </a:prstGeom>
          <a:ln w="63500" cap="rnd">
            <a:solidFill>
              <a:srgbClr val="333333"/>
            </a:solidFill>
          </a:ln>
          <a:effectLst>
            <a:outerShdw blurRad="50800" dist="38100" dir="5400000" algn="t" rotWithShape="0">
              <a:prstClr val="black">
                <a:alpha val="40000"/>
              </a:prstClr>
            </a:outerShdw>
          </a:effectLst>
          <a:scene3d>
            <a:camera prst="orthographicFront"/>
            <a:lightRig rig="contrasting" dir="t">
              <a:rot lat="0" lon="0" rev="3000000"/>
            </a:lightRig>
          </a:scene3d>
          <a:sp3d contourW="7620">
            <a:bevelT w="95250" h="31750"/>
            <a:contourClr>
              <a:srgbClr val="333333"/>
            </a:contourClr>
          </a:sp3d>
        </p:spPr>
      </p:pic>
      <p:sp>
        <p:nvSpPr>
          <p:cNvPr id="7" name="Right Brace 6"/>
          <p:cNvSpPr/>
          <p:nvPr/>
        </p:nvSpPr>
        <p:spPr>
          <a:xfrm rot="16200000">
            <a:off x="3771901" y="3510100"/>
            <a:ext cx="228599" cy="3419200"/>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344400"/>
            <a:ext cx="7772400" cy="457200"/>
          </a:xfrm>
          <a:prstGeom prst="rect">
            <a:avLst/>
          </a:prstGeom>
          <a:blipFill>
            <a:blip r:embed="rId4"/>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solidFill>
                  <a:schemeClr val="tx1"/>
                </a:solidFill>
                <a:latin typeface="Palatino Linotype" panose="02040502050505030304" pitchFamily="18" charset="0"/>
              </a:rPr>
              <a:t>Call or email for details: </a:t>
            </a:r>
            <a:r>
              <a:rPr lang="en-US" sz="1800" dirty="0">
                <a:solidFill>
                  <a:schemeClr val="tx1"/>
                </a:solidFill>
                <a:latin typeface="Palatino Linotype" panose="02040502050505030304" pitchFamily="18" charset="0"/>
              </a:rPr>
              <a:t>(843) </a:t>
            </a:r>
            <a:r>
              <a:rPr lang="en-US" sz="1800" dirty="0" smtClean="0">
                <a:solidFill>
                  <a:schemeClr val="tx1"/>
                </a:solidFill>
                <a:latin typeface="Palatino Linotype" panose="02040502050505030304" pitchFamily="18" charset="0"/>
              </a:rPr>
              <a:t>654-7777 </a:t>
            </a:r>
            <a:r>
              <a:rPr lang="en-US" sz="1800" dirty="0" smtClean="0">
                <a:solidFill>
                  <a:schemeClr val="tx1"/>
                </a:solidFill>
                <a:latin typeface="Palatino Linotype" panose="02040502050505030304" pitchFamily="18" charset="0"/>
              </a:rPr>
              <a:t>or </a:t>
            </a:r>
            <a:r>
              <a:rPr lang="en-US" sz="1800" u="sng" dirty="0" smtClean="0">
                <a:solidFill>
                  <a:schemeClr val="tx1"/>
                </a:solidFill>
                <a:latin typeface="Palatino Linotype" panose="02040502050505030304" pitchFamily="18" charset="0"/>
              </a:rPr>
              <a:t>Ben@MattOneillTeam.com</a:t>
            </a:r>
            <a:endParaRPr lang="en-US" sz="1800" u="sng" dirty="0">
              <a:solidFill>
                <a:schemeClr val="tx1"/>
              </a:solidFill>
              <a:latin typeface="Palatino Linotype" panose="02040502050505030304" pitchFamily="18" charset="0"/>
            </a:endParaRPr>
          </a:p>
        </p:txBody>
      </p:sp>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5501640"/>
            <a:ext cx="2057400" cy="1543050"/>
          </a:xfrm>
          <a:prstGeom prst="rect">
            <a:avLst/>
          </a:prstGeom>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8923020"/>
            <a:ext cx="2057400" cy="1543050"/>
          </a:xfrm>
          <a:prstGeom prst="rect">
            <a:avLst/>
          </a:prstGeom>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7212330"/>
            <a:ext cx="2057400" cy="1543050"/>
          </a:xfrm>
          <a:prstGeom prst="rect">
            <a:avLst/>
          </a:prstGeom>
        </p:spPr>
      </p:pic>
      <p:pic>
        <p:nvPicPr>
          <p:cNvPr id="13" name="Picture 1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717177" y="10633710"/>
            <a:ext cx="2057400" cy="1543050"/>
          </a:xfrm>
          <a:prstGeom prst="rect">
            <a:avLst/>
          </a:prstGeom>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715000" y="8923020"/>
            <a:ext cx="2057400" cy="1543050"/>
          </a:xfrm>
          <a:prstGeom prst="rect">
            <a:avLst/>
          </a:prstGeom>
        </p:spPr>
      </p:pic>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0" y="10633710"/>
            <a:ext cx="2057400" cy="1543050"/>
          </a:xfrm>
          <a:prstGeom prst="rect">
            <a:avLst/>
          </a:prstGeom>
        </p:spPr>
      </p:pic>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715000" y="7212330"/>
            <a:ext cx="2057400" cy="1543050"/>
          </a:xfrm>
          <a:prstGeom prst="rect">
            <a:avLst/>
          </a:prstGeom>
        </p:spPr>
      </p:pic>
      <p:pic>
        <p:nvPicPr>
          <p:cNvPr id="17" name="Picture 1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715000" y="5501640"/>
            <a:ext cx="2057400" cy="1543050"/>
          </a:xfrm>
          <a:prstGeom prst="rect">
            <a:avLst/>
          </a:prstGeom>
        </p:spPr>
      </p:pic>
      <p:sp>
        <p:nvSpPr>
          <p:cNvPr id="2" name="Rectangle 1"/>
          <p:cNvSpPr/>
          <p:nvPr/>
        </p:nvSpPr>
        <p:spPr>
          <a:xfrm>
            <a:off x="-4038600" y="25975"/>
            <a:ext cx="3880757" cy="584775"/>
          </a:xfrm>
          <a:prstGeom prst="rect">
            <a:avLst/>
          </a:prstGeom>
        </p:spPr>
        <p:txBody>
          <a:bodyPr wrap="square">
            <a:spAutoFit/>
          </a:bodyPr>
          <a:lstStyle/>
          <a:p>
            <a:r>
              <a:rPr lang="en-US" sz="3200" b="1" dirty="0" err="1" smtClean="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Parkshore</a:t>
            </a:r>
            <a:r>
              <a:rPr lang="en-US" sz="3200" b="1" dirty="0" smtClean="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 </a:t>
            </a:r>
            <a:r>
              <a:rPr lang="en-US" sz="3200" b="1" dirty="0" err="1" smtClean="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Marshfront</a:t>
            </a:r>
            <a:endParaRPr lang="en-US" sz="2800" dirty="0">
              <a:ln>
                <a:solidFill>
                  <a:srgbClr val="C00000"/>
                </a:solidFill>
              </a:ln>
              <a:solidFill>
                <a:srgbClr val="C00000"/>
              </a:solidFill>
            </a:endParaRPr>
          </a:p>
        </p:txBody>
      </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TotalTime>
  <Words>271</Words>
  <Application>Microsoft Office PowerPoint</Application>
  <PresentationFormat>Custom</PresentationFormat>
  <Paragraphs>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13</cp:revision>
  <dcterms:created xsi:type="dcterms:W3CDTF">2006-08-16T00:00:00Z</dcterms:created>
  <dcterms:modified xsi:type="dcterms:W3CDTF">2014-09-22T13:15:24Z</dcterms:modified>
</cp:coreProperties>
</file>