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5" d="100"/>
          <a:sy n="95" d="100"/>
        </p:scale>
        <p:origin x="-1122" y="-1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5/5/2015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22" y="8458200"/>
            <a:ext cx="7772400" cy="1621656"/>
          </a:xfrm>
          <a:prstGeom prst="rect">
            <a:avLst/>
          </a:prstGeom>
          <a:blipFill dpi="0" rotWithShape="1">
            <a:blip r:embed="rId3"/>
            <a:srcRect/>
            <a:tile tx="0" ty="0" sx="100000" sy="100000" flip="none" algn="tl"/>
          </a:blipFill>
        </p:spPr>
      </p:pic>
      <p:sp>
        <p:nvSpPr>
          <p:cNvPr id="2" name="Title 1"/>
          <p:cNvSpPr>
            <a:spLocks noGrp="1"/>
          </p:cNvSpPr>
          <p:nvPr>
            <p:ph type="ctrTitle"/>
          </p:nvPr>
        </p:nvSpPr>
        <p:spPr>
          <a:xfrm>
            <a:off x="-2722" y="0"/>
            <a:ext cx="7772400" cy="838200"/>
          </a:xfrm>
        </p:spPr>
        <p:txBody>
          <a:bodyPr anchor="t">
            <a:noAutofit/>
          </a:bodyPr>
          <a:lstStyle/>
          <a:p>
            <a:r>
              <a:rPr lang="en-US" sz="3200" i="1" dirty="0" smtClean="0">
                <a:effectLst>
                  <a:innerShdw blurRad="114300">
                    <a:schemeClr val="bg2">
                      <a:lumMod val="75000"/>
                    </a:schemeClr>
                  </a:innerShdw>
                </a:effectLst>
                <a:latin typeface="Adobe Caslon Pro" pitchFamily="18" charset="0"/>
              </a:rPr>
              <a:t>Open House Thursday in the Crescent</a:t>
            </a:r>
            <a:br>
              <a:rPr lang="en-US" sz="3200" i="1" dirty="0" smtClean="0">
                <a:effectLst>
                  <a:innerShdw blurRad="114300">
                    <a:schemeClr val="bg2">
                      <a:lumMod val="75000"/>
                    </a:schemeClr>
                  </a:innerShdw>
                </a:effectLst>
                <a:latin typeface="Adobe Caslon Pro" pitchFamily="18" charset="0"/>
              </a:rPr>
            </a:br>
            <a:r>
              <a:rPr lang="en-US" sz="2400" i="1" dirty="0" smtClean="0">
                <a:effectLst>
                  <a:innerShdw blurRad="114300">
                    <a:schemeClr val="bg2">
                      <a:lumMod val="75000"/>
                    </a:schemeClr>
                  </a:innerShdw>
                </a:effectLst>
                <a:latin typeface="Adobe Caslon Pro" pitchFamily="18" charset="0"/>
              </a:rPr>
              <a:t>Lunch will be served from 11:30-2</a:t>
            </a:r>
            <a:endParaRPr lang="en-US" sz="1100" i="1" dirty="0">
              <a:latin typeface="Adobe Caslon Pro" pitchFamily="18" charset="0"/>
            </a:endParaRPr>
          </a:p>
        </p:txBody>
      </p:sp>
      <p:sp>
        <p:nvSpPr>
          <p:cNvPr id="3" name="Subtitle 2"/>
          <p:cNvSpPr>
            <a:spLocks noGrp="1"/>
          </p:cNvSpPr>
          <p:nvPr>
            <p:ph type="subTitle" idx="1"/>
          </p:nvPr>
        </p:nvSpPr>
        <p:spPr>
          <a:xfrm>
            <a:off x="0" y="6093324"/>
            <a:ext cx="7766957" cy="2485696"/>
          </a:xfrm>
        </p:spPr>
        <p:txBody>
          <a:bodyPr anchor="ctr">
            <a:noAutofit/>
          </a:bodyPr>
          <a:lstStyle/>
          <a:p>
            <a:r>
              <a:rPr lang="en-US" sz="2000" dirty="0">
                <a:solidFill>
                  <a:schemeClr val="bg2">
                    <a:lumMod val="25000"/>
                  </a:schemeClr>
                </a:solidFill>
                <a:latin typeface="Adobe Devanagari" pitchFamily="18" charset="0"/>
                <a:cs typeface="Adobe Devanagari" pitchFamily="18" charset="0"/>
              </a:rPr>
              <a:t>This home is a complete renovation. It was taken back to the studs. New electrical wiring</a:t>
            </a:r>
            <a:r>
              <a:rPr lang="en-US" sz="2000" dirty="0" smtClean="0">
                <a:solidFill>
                  <a:schemeClr val="bg2">
                    <a:lumMod val="25000"/>
                  </a:schemeClr>
                </a:solidFill>
                <a:latin typeface="Adobe Devanagari" pitchFamily="18" charset="0"/>
                <a:cs typeface="Adobe Devanagari" pitchFamily="18" charset="0"/>
              </a:rPr>
              <a:t>, plumbing </a:t>
            </a:r>
            <a:r>
              <a:rPr lang="en-US" sz="2000" dirty="0">
                <a:solidFill>
                  <a:schemeClr val="bg2">
                    <a:lumMod val="25000"/>
                  </a:schemeClr>
                </a:solidFill>
                <a:latin typeface="Adobe Devanagari" pitchFamily="18" charset="0"/>
                <a:cs typeface="Adobe Devanagari" pitchFamily="18" charset="0"/>
              </a:rPr>
              <a:t>and spray foam insulated</a:t>
            </a:r>
            <a:r>
              <a:rPr lang="en-US" sz="2000" dirty="0" smtClean="0">
                <a:solidFill>
                  <a:schemeClr val="bg2">
                    <a:lumMod val="25000"/>
                  </a:schemeClr>
                </a:solidFill>
                <a:latin typeface="Adobe Devanagari" pitchFamily="18" charset="0"/>
                <a:cs typeface="Adobe Devanagari" pitchFamily="18" charset="0"/>
              </a:rPr>
              <a:t>. Heating </a:t>
            </a:r>
            <a:r>
              <a:rPr lang="en-US" sz="2000" dirty="0">
                <a:solidFill>
                  <a:schemeClr val="bg2">
                    <a:lumMod val="25000"/>
                  </a:schemeClr>
                </a:solidFill>
                <a:latin typeface="Adobe Devanagari" pitchFamily="18" charset="0"/>
                <a:cs typeface="Adobe Devanagari" pitchFamily="18" charset="0"/>
              </a:rPr>
              <a:t>and air system is zone controlled. All hot water is delivered through tank less </a:t>
            </a:r>
            <a:r>
              <a:rPr lang="en-US" sz="2000" dirty="0" err="1" smtClean="0">
                <a:solidFill>
                  <a:schemeClr val="bg2">
                    <a:lumMod val="25000"/>
                  </a:schemeClr>
                </a:solidFill>
                <a:latin typeface="Adobe Devanagari" pitchFamily="18" charset="0"/>
                <a:cs typeface="Adobe Devanagari" pitchFamily="18" charset="0"/>
              </a:rPr>
              <a:t>rinnai</a:t>
            </a:r>
            <a:r>
              <a:rPr lang="en-US" sz="2000" dirty="0" smtClean="0">
                <a:solidFill>
                  <a:schemeClr val="bg2">
                    <a:lumMod val="25000"/>
                  </a:schemeClr>
                </a:solidFill>
                <a:latin typeface="Adobe Devanagari" pitchFamily="18" charset="0"/>
                <a:cs typeface="Adobe Devanagari" pitchFamily="18" charset="0"/>
              </a:rPr>
              <a:t> </a:t>
            </a:r>
            <a:r>
              <a:rPr lang="en-US" sz="2000" dirty="0">
                <a:solidFill>
                  <a:schemeClr val="bg2">
                    <a:lumMod val="25000"/>
                  </a:schemeClr>
                </a:solidFill>
                <a:latin typeface="Adobe Devanagari" pitchFamily="18" charset="0"/>
                <a:cs typeface="Adobe Devanagari" pitchFamily="18" charset="0"/>
              </a:rPr>
              <a:t>system</a:t>
            </a:r>
            <a:r>
              <a:rPr lang="en-US" sz="2000" dirty="0" smtClean="0">
                <a:solidFill>
                  <a:schemeClr val="bg2">
                    <a:lumMod val="25000"/>
                  </a:schemeClr>
                </a:solidFill>
                <a:latin typeface="Adobe Devanagari" pitchFamily="18" charset="0"/>
                <a:cs typeface="Adobe Devanagari" pitchFamily="18" charset="0"/>
              </a:rPr>
              <a:t>. New </a:t>
            </a:r>
            <a:r>
              <a:rPr lang="en-US" sz="2000" dirty="0" err="1">
                <a:solidFill>
                  <a:schemeClr val="bg2">
                    <a:lumMod val="25000"/>
                  </a:schemeClr>
                </a:solidFill>
                <a:latin typeface="Adobe Devanagari" pitchFamily="18" charset="0"/>
                <a:cs typeface="Adobe Devanagari" pitchFamily="18" charset="0"/>
              </a:rPr>
              <a:t>Thermador</a:t>
            </a:r>
            <a:r>
              <a:rPr lang="en-US" sz="2000" dirty="0">
                <a:solidFill>
                  <a:schemeClr val="bg2">
                    <a:lumMod val="25000"/>
                  </a:schemeClr>
                </a:solidFill>
                <a:latin typeface="Adobe Devanagari" pitchFamily="18" charset="0"/>
                <a:cs typeface="Adobe Devanagari" pitchFamily="18" charset="0"/>
              </a:rPr>
              <a:t> stainless appliances installed in kitchen. Custom cabinets in kitchen and pantry. Carrara marble in all full baths. Hardwood floors and tile throughout home except for media room. Home is located in a X flood zone no flood insurance required.</a:t>
            </a: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85357" y="8945954"/>
            <a:ext cx="2590800" cy="645012"/>
          </a:xfrm>
          <a:prstGeom prst="rect">
            <a:avLst/>
          </a:prstGeom>
          <a:effectLst>
            <a:innerShdw blurRad="114300">
              <a:prstClr val="black"/>
            </a:innerShdw>
          </a:effectLst>
        </p:spPr>
      </p:pic>
      <p:sp>
        <p:nvSpPr>
          <p:cNvPr id="6" name="Rectangle 5"/>
          <p:cNvSpPr/>
          <p:nvPr/>
        </p:nvSpPr>
        <p:spPr>
          <a:xfrm>
            <a:off x="-38100" y="8591352"/>
            <a:ext cx="3886200" cy="1354217"/>
          </a:xfrm>
          <a:prstGeom prst="rect">
            <a:avLst/>
          </a:prstGeom>
        </p:spPr>
        <p:txBody>
          <a:bodyPr anchor="ctr">
            <a:spAutoFit/>
          </a:bodyPr>
          <a:lstStyle/>
          <a:p>
            <a:r>
              <a:rPr lang="en-US" sz="1800" b="1" dirty="0">
                <a:latin typeface="Adobe Caslon Pro" pitchFamily="18" charset="0"/>
              </a:rPr>
              <a:t>Edmund Major</a:t>
            </a:r>
          </a:p>
          <a:p>
            <a:endParaRPr lang="en-US" sz="1600" dirty="0" smtClean="0">
              <a:latin typeface="Adobe Caslon Pro" pitchFamily="18" charset="0"/>
            </a:endParaRPr>
          </a:p>
          <a:p>
            <a:r>
              <a:rPr lang="en-US" sz="1600" dirty="0" smtClean="0">
                <a:latin typeface="Adobe Caslon Pro" pitchFamily="18" charset="0"/>
              </a:rPr>
              <a:t>843-343-6666 C</a:t>
            </a:r>
            <a:r>
              <a:rPr lang="en-US" sz="1600" dirty="0">
                <a:latin typeface="Adobe Caslon Pro" pitchFamily="18" charset="0"/>
              </a:rPr>
              <a:t/>
            </a:r>
            <a:br>
              <a:rPr lang="en-US" sz="1600" dirty="0">
                <a:latin typeface="Adobe Caslon Pro" pitchFamily="18" charset="0"/>
              </a:rPr>
            </a:br>
            <a:r>
              <a:rPr lang="en-US" sz="1600" dirty="0" smtClean="0">
                <a:latin typeface="Adobe Caslon Pro" pitchFamily="18" charset="0"/>
              </a:rPr>
              <a:t>edmund@flywaysc.com</a:t>
            </a:r>
          </a:p>
          <a:p>
            <a:r>
              <a:rPr lang="en-US" sz="1600" dirty="0" smtClean="0">
                <a:latin typeface="Adobe Caslon Pro" pitchFamily="18" charset="0"/>
              </a:rPr>
              <a:t>www.flywaysc.com </a:t>
            </a:r>
            <a:endParaRPr lang="en-US" sz="1600" dirty="0">
              <a:latin typeface="Adobe Caslon Pro" pitchFamily="18" charset="0"/>
            </a:endParaRPr>
          </a:p>
        </p:txBody>
      </p:sp>
      <p:sp>
        <p:nvSpPr>
          <p:cNvPr id="7" name="Rectangle 6"/>
          <p:cNvSpPr/>
          <p:nvPr/>
        </p:nvSpPr>
        <p:spPr>
          <a:xfrm>
            <a:off x="3911600" y="8606741"/>
            <a:ext cx="3886200" cy="1323439"/>
          </a:xfrm>
          <a:prstGeom prst="rect">
            <a:avLst/>
          </a:prstGeom>
        </p:spPr>
        <p:txBody>
          <a:bodyPr anchor="ctr">
            <a:spAutoFit/>
          </a:bodyPr>
          <a:lstStyle/>
          <a:p>
            <a:pPr algn="r"/>
            <a:r>
              <a:rPr lang="en-US" sz="1600" dirty="0">
                <a:latin typeface="Adobe Caslon Pro" pitchFamily="18" charset="0"/>
              </a:rPr>
              <a:t>Flyway Real Estate, LLC</a:t>
            </a:r>
          </a:p>
          <a:p>
            <a:pPr algn="r"/>
            <a:r>
              <a:rPr lang="en-US" sz="1600" dirty="0">
                <a:latin typeface="Adobe Caslon Pro" pitchFamily="18" charset="0"/>
              </a:rPr>
              <a:t>1630 Meeting </a:t>
            </a:r>
            <a:r>
              <a:rPr lang="en-US" sz="1600" dirty="0" smtClean="0">
                <a:latin typeface="Adobe Caslon Pro" pitchFamily="18" charset="0"/>
              </a:rPr>
              <a:t>St.</a:t>
            </a:r>
            <a:br>
              <a:rPr lang="en-US" sz="1600" dirty="0" smtClean="0">
                <a:latin typeface="Adobe Caslon Pro" pitchFamily="18" charset="0"/>
              </a:rPr>
            </a:br>
            <a:r>
              <a:rPr lang="en-US" sz="1600" dirty="0" err="1" smtClean="0">
                <a:latin typeface="Adobe Caslon Pro" pitchFamily="18" charset="0"/>
              </a:rPr>
              <a:t>Bldg</a:t>
            </a:r>
            <a:r>
              <a:rPr lang="en-US" sz="1600" dirty="0" smtClean="0">
                <a:latin typeface="Adobe Caslon Pro" pitchFamily="18" charset="0"/>
              </a:rPr>
              <a:t> 1</a:t>
            </a:r>
          </a:p>
          <a:p>
            <a:pPr algn="r"/>
            <a:r>
              <a:rPr lang="en-US" sz="1600" dirty="0" err="1" smtClean="0">
                <a:latin typeface="Adobe Caslon Pro" pitchFamily="18" charset="0"/>
              </a:rPr>
              <a:t>Ste</a:t>
            </a:r>
            <a:r>
              <a:rPr lang="en-US" sz="1600" dirty="0" smtClean="0">
                <a:latin typeface="Adobe Caslon Pro" pitchFamily="18" charset="0"/>
              </a:rPr>
              <a:t> 302</a:t>
            </a:r>
          </a:p>
          <a:p>
            <a:pPr algn="r"/>
            <a:r>
              <a:rPr lang="en-US" sz="1600" dirty="0" smtClean="0">
                <a:latin typeface="Adobe Caslon Pro" pitchFamily="18" charset="0"/>
              </a:rPr>
              <a:t>Charleston</a:t>
            </a:r>
            <a:r>
              <a:rPr lang="en-US" sz="1600" dirty="0">
                <a:latin typeface="Adobe Caslon Pro" pitchFamily="18" charset="0"/>
              </a:rPr>
              <a:t>, SC </a:t>
            </a:r>
            <a:r>
              <a:rPr lang="en-US" sz="1600" dirty="0" smtClean="0">
                <a:latin typeface="Adobe Caslon Pro" pitchFamily="18" charset="0"/>
              </a:rPr>
              <a:t>29405</a:t>
            </a:r>
          </a:p>
        </p:txBody>
      </p:sp>
      <p:sp>
        <p:nvSpPr>
          <p:cNvPr id="9" name="Rectangle 8"/>
          <p:cNvSpPr/>
          <p:nvPr/>
        </p:nvSpPr>
        <p:spPr>
          <a:xfrm>
            <a:off x="626" y="850533"/>
            <a:ext cx="7765704" cy="830997"/>
          </a:xfrm>
          <a:prstGeom prst="rect">
            <a:avLst/>
          </a:prstGeom>
        </p:spPr>
        <p:txBody>
          <a:bodyPr wrap="square" anchor="ctr">
            <a:spAutoFit/>
          </a:bodyPr>
          <a:lstStyle/>
          <a:p>
            <a:pPr algn="ctr"/>
            <a:r>
              <a:rPr lang="en-US" sz="2800" b="1" dirty="0">
                <a:ln w="3175">
                  <a:solidFill>
                    <a:schemeClr val="bg2">
                      <a:lumMod val="25000"/>
                    </a:schemeClr>
                  </a:solidFill>
                </a:ln>
                <a:solidFill>
                  <a:schemeClr val="bg2">
                    <a:lumMod val="50000"/>
                  </a:schemeClr>
                </a:solidFill>
                <a:latin typeface="Adobe Caslon Pro" pitchFamily="18" charset="0"/>
              </a:rPr>
              <a:t>30 Jamestown Road</a:t>
            </a:r>
            <a:endParaRPr lang="en-US" sz="2800" b="1" dirty="0" smtClean="0">
              <a:ln w="3175">
                <a:solidFill>
                  <a:schemeClr val="bg2">
                    <a:lumMod val="25000"/>
                  </a:schemeClr>
                </a:solidFill>
              </a:ln>
              <a:solidFill>
                <a:schemeClr val="bg2">
                  <a:lumMod val="50000"/>
                </a:schemeClr>
              </a:solidFill>
              <a:latin typeface="Adobe Caslon Pro" pitchFamily="18" charset="0"/>
            </a:endParaRPr>
          </a:p>
          <a:p>
            <a:pPr algn="ctr"/>
            <a:r>
              <a:rPr lang="en-US" sz="1800" b="1" dirty="0" smtClean="0">
                <a:ln w="3175">
                  <a:solidFill>
                    <a:schemeClr val="bg2">
                      <a:lumMod val="25000"/>
                    </a:schemeClr>
                  </a:solidFill>
                </a:ln>
                <a:solidFill>
                  <a:schemeClr val="bg2">
                    <a:lumMod val="50000"/>
                  </a:schemeClr>
                </a:solidFill>
                <a:latin typeface="Adobe Caslon Pro" pitchFamily="18" charset="0"/>
              </a:rPr>
              <a:t>Charleston - MLS# 15011193 - </a:t>
            </a:r>
            <a:r>
              <a:rPr lang="en-US" sz="1800" b="1" dirty="0">
                <a:ln w="3175">
                  <a:solidFill>
                    <a:schemeClr val="bg2">
                      <a:lumMod val="25000"/>
                    </a:schemeClr>
                  </a:solidFill>
                </a:ln>
                <a:solidFill>
                  <a:schemeClr val="bg2">
                    <a:lumMod val="50000"/>
                  </a:schemeClr>
                </a:solidFill>
                <a:latin typeface="Adobe Caslon Pro" pitchFamily="18" charset="0"/>
              </a:rPr>
              <a:t>$1,595,000</a:t>
            </a:r>
          </a:p>
        </p:txBody>
      </p:sp>
      <p:grpSp>
        <p:nvGrpSpPr>
          <p:cNvPr id="25" name="Group 24"/>
          <p:cNvGrpSpPr/>
          <p:nvPr/>
        </p:nvGrpSpPr>
        <p:grpSpPr>
          <a:xfrm>
            <a:off x="-2722" y="1693863"/>
            <a:ext cx="7769052" cy="3411261"/>
            <a:chOff x="-2722" y="1237569"/>
            <a:chExt cx="7769052" cy="3411261"/>
          </a:xfrm>
        </p:grpSpPr>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93089" y="1237569"/>
              <a:ext cx="5273241" cy="3411261"/>
            </a:xfrm>
            <a:prstGeom prst="rect">
              <a:avLst/>
            </a:prstGeom>
            <a:ln>
              <a:noFill/>
            </a:ln>
            <a:effectLst>
              <a:softEdge rad="112500"/>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722" y="1238771"/>
              <a:ext cx="2585401" cy="1725997"/>
            </a:xfrm>
            <a:prstGeom prst="rect">
              <a:avLst/>
            </a:prstGeom>
            <a:ln>
              <a:noFill/>
            </a:ln>
            <a:effectLst>
              <a:softEdge rad="112500"/>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720" y="2921631"/>
              <a:ext cx="2585399" cy="1725996"/>
            </a:xfrm>
            <a:prstGeom prst="rect">
              <a:avLst/>
            </a:prstGeom>
            <a:ln>
              <a:noFill/>
            </a:ln>
            <a:effectLst>
              <a:softEdge rad="112500"/>
            </a:effectLst>
          </p:spPr>
        </p:pic>
      </p:grpSp>
      <p:sp>
        <p:nvSpPr>
          <p:cNvPr id="17" name="Rectangle 16"/>
          <p:cNvSpPr/>
          <p:nvPr/>
        </p:nvSpPr>
        <p:spPr>
          <a:xfrm>
            <a:off x="-8001000" y="7867527"/>
            <a:ext cx="7772400" cy="369332"/>
          </a:xfrm>
          <a:prstGeom prst="rect">
            <a:avLst/>
          </a:prstGeom>
          <a:noFill/>
          <a:effectLst>
            <a:outerShdw blurRad="63500" sx="102000" sy="102000" algn="ctr" rotWithShape="0">
              <a:prstClr val="black">
                <a:alpha val="40000"/>
              </a:prstClr>
            </a:outerShdw>
          </a:effectLst>
        </p:spPr>
        <p:txBody>
          <a:bodyPr wrap="square" anchor="ctr">
            <a:spAutoFit/>
          </a:bodyPr>
          <a:lstStyle/>
          <a:p>
            <a:pPr algn="ctr"/>
            <a:r>
              <a:rPr lang="en-US" sz="1800" dirty="0" smtClean="0">
                <a:ln>
                  <a:solidFill>
                    <a:schemeClr val="bg2">
                      <a:lumMod val="25000"/>
                    </a:schemeClr>
                  </a:solidFill>
                </a:ln>
                <a:solidFill>
                  <a:schemeClr val="bg2">
                    <a:lumMod val="25000"/>
                  </a:schemeClr>
                </a:solidFill>
                <a:latin typeface="Adobe Caslon Pro" pitchFamily="18" charset="0"/>
              </a:rPr>
              <a:t>Visit www.1609poinsettaroad.com for more info and photos</a:t>
            </a:r>
            <a:endParaRPr lang="en-US" sz="1800" dirty="0">
              <a:ln>
                <a:solidFill>
                  <a:schemeClr val="bg2">
                    <a:lumMod val="25000"/>
                  </a:schemeClr>
                </a:solidFill>
              </a:ln>
              <a:solidFill>
                <a:schemeClr val="bg2">
                  <a:lumMod val="25000"/>
                </a:schemeClr>
              </a:solidFill>
              <a:latin typeface="Adobe Caslon Pro" pitchFamily="18" charset="0"/>
            </a:endParaRPr>
          </a:p>
        </p:txBody>
      </p:sp>
      <p:grpSp>
        <p:nvGrpSpPr>
          <p:cNvPr id="19" name="Group 18"/>
          <p:cNvGrpSpPr/>
          <p:nvPr/>
        </p:nvGrpSpPr>
        <p:grpSpPr>
          <a:xfrm>
            <a:off x="62485" y="5117457"/>
            <a:ext cx="7641987" cy="963534"/>
            <a:chOff x="64705" y="7163091"/>
            <a:chExt cx="7641987" cy="963534"/>
          </a:xfrm>
        </p:grpSpPr>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705" y="7163091"/>
              <a:ext cx="1443293" cy="963534"/>
            </a:xfrm>
            <a:prstGeom prst="rect">
              <a:avLst/>
            </a:prstGeom>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15633" y="7163761"/>
              <a:ext cx="1441286" cy="962193"/>
            </a:xfrm>
            <a:prstGeom prst="rect">
              <a:avLst/>
            </a:prstGeom>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65406" y="7174234"/>
              <a:ext cx="1441286" cy="941247"/>
            </a:xfrm>
            <a:prstGeom prst="rect">
              <a:avLst/>
            </a:prstGeom>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714477" y="7163092"/>
              <a:ext cx="1443293" cy="963533"/>
            </a:xfrm>
            <a:prstGeom prst="rect">
              <a:avLst/>
            </a:prstGeom>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164553" y="7163091"/>
              <a:ext cx="1443293" cy="963534"/>
            </a:xfrm>
            <a:prstGeom prst="rect">
              <a:avLst/>
            </a:prstGeom>
          </p:spPr>
        </p:pic>
      </p:grpSp>
    </p:spTree>
    <p:extLst>
      <p:ext uri="{BB962C8B-B14F-4D97-AF65-F5344CB8AC3E}">
        <p14:creationId xmlns:p14="http://schemas.microsoft.com/office/powerpoint/2010/main" val="17446089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TotalTime>
  <Words>127</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Open House Thursday in the Crescent Lunch will be served from 11:30-2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 Open House Lunch to be served · 10/23/14 11-1:30</dc:title>
  <dc:creator>CVH360</dc:creator>
  <cp:lastModifiedBy>atp1313@gmail.com</cp:lastModifiedBy>
  <cp:revision>17</cp:revision>
  <dcterms:created xsi:type="dcterms:W3CDTF">2006-08-16T00:00:00Z</dcterms:created>
  <dcterms:modified xsi:type="dcterms:W3CDTF">2015-05-05T18:22:28Z</dcterms:modified>
</cp:coreProperties>
</file>