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0"/>
            <a:ext cx="7772400" cy="685800"/>
          </a:xfrm>
        </p:spPr>
        <p:txBody>
          <a:bodyPr anchor="t">
            <a:noAutofit/>
          </a:bodyPr>
          <a:lstStyle/>
          <a:p>
            <a:r>
              <a:rPr lang="en-US" sz="4000" i="1" dirty="0" smtClean="0">
                <a:effectLst>
                  <a:innerShdw blurRad="114300">
                    <a:schemeClr val="bg2">
                      <a:lumMod val="75000"/>
                    </a:schemeClr>
                  </a:innerShdw>
                </a:effectLst>
                <a:latin typeface="Adobe Caslon Pro" pitchFamily="18" charset="0"/>
              </a:rPr>
              <a:t>Just Reduced in The Crescent!</a:t>
            </a:r>
            <a:endParaRPr lang="en-US" sz="2000" i="1" dirty="0">
              <a:latin typeface="Adobe Caslon Pro" pitchFamily="18" charset="0"/>
            </a:endParaRPr>
          </a:p>
        </p:txBody>
      </p:sp>
      <p:sp>
        <p:nvSpPr>
          <p:cNvPr id="3" name="Subtitle 2"/>
          <p:cNvSpPr>
            <a:spLocks noGrp="1"/>
          </p:cNvSpPr>
          <p:nvPr>
            <p:ph type="subTitle" idx="1"/>
          </p:nvPr>
        </p:nvSpPr>
        <p:spPr>
          <a:xfrm>
            <a:off x="0" y="5972503"/>
            <a:ext cx="7766957" cy="2618847"/>
          </a:xfrm>
        </p:spPr>
        <p:txBody>
          <a:bodyPr anchor="ctr">
            <a:noAutofit/>
          </a:bodyPr>
          <a:lstStyle/>
          <a:p>
            <a:r>
              <a:rPr lang="en-US" sz="2000" dirty="0" smtClean="0">
                <a:solidFill>
                  <a:schemeClr val="bg2">
                    <a:lumMod val="25000"/>
                  </a:schemeClr>
                </a:solidFill>
                <a:latin typeface="Adobe Devanagari" pitchFamily="18" charset="0"/>
                <a:cs typeface="Adobe Devanagari" pitchFamily="18" charset="0"/>
              </a:rPr>
              <a:t>This home is a complete renovation. It was taken back to the studs. New electrical wiring, plumbing and spray foam insulated. Heating and air system is zone controlled. All hot water is delivered through tank less </a:t>
            </a:r>
            <a:r>
              <a:rPr lang="en-US" sz="2000" dirty="0" err="1" smtClean="0">
                <a:solidFill>
                  <a:schemeClr val="bg2">
                    <a:lumMod val="25000"/>
                  </a:schemeClr>
                </a:solidFill>
                <a:latin typeface="Adobe Devanagari" pitchFamily="18" charset="0"/>
                <a:cs typeface="Adobe Devanagari" pitchFamily="18" charset="0"/>
              </a:rPr>
              <a:t>rinnai</a:t>
            </a:r>
            <a:r>
              <a:rPr lang="en-US" sz="2000" dirty="0" smtClean="0">
                <a:solidFill>
                  <a:schemeClr val="bg2">
                    <a:lumMod val="25000"/>
                  </a:schemeClr>
                </a:solidFill>
                <a:latin typeface="Adobe Devanagari" pitchFamily="18" charset="0"/>
                <a:cs typeface="Adobe Devanagari" pitchFamily="18" charset="0"/>
              </a:rPr>
              <a:t> system. New </a:t>
            </a:r>
            <a:r>
              <a:rPr lang="en-US" sz="2000" dirty="0" err="1" smtClean="0">
                <a:solidFill>
                  <a:schemeClr val="bg2">
                    <a:lumMod val="25000"/>
                  </a:schemeClr>
                </a:solidFill>
                <a:latin typeface="Adobe Devanagari" pitchFamily="18" charset="0"/>
                <a:cs typeface="Adobe Devanagari" pitchFamily="18" charset="0"/>
              </a:rPr>
              <a:t>Thermador</a:t>
            </a:r>
            <a:r>
              <a:rPr lang="en-US" sz="2000" dirty="0" smtClean="0">
                <a:solidFill>
                  <a:schemeClr val="bg2">
                    <a:lumMod val="25000"/>
                  </a:schemeClr>
                </a:solidFill>
                <a:latin typeface="Adobe Devanagari" pitchFamily="18" charset="0"/>
                <a:cs typeface="Adobe Devanagari" pitchFamily="18" charset="0"/>
              </a:rPr>
              <a:t> stainless appliances installed in kitchen. Custom cabinets in kitchen and pantry. Carrara marble in all full baths. Hardwood floors and tile throughout home except for media room. Home is located in a X flood zone no flood insurance required.</a:t>
            </a:r>
            <a:endParaRPr lang="en-US" sz="2000" dirty="0">
              <a:solidFill>
                <a:schemeClr val="bg2">
                  <a:lumMod val="25000"/>
                </a:schemeClr>
              </a:solidFill>
              <a:latin typeface="Adobe Devanagari" pitchFamily="18" charset="0"/>
              <a:cs typeface="Adobe Devanagari" pitchFamily="18"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626" y="706028"/>
            <a:ext cx="7765704" cy="830997"/>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30 Jamestown Road</a:t>
            </a:r>
            <a:endParaRPr lang="en-US" sz="2800" b="1" dirty="0" smtClean="0">
              <a:ln w="3175">
                <a:solidFill>
                  <a:schemeClr val="bg2">
                    <a:lumMod val="25000"/>
                  </a:schemeClr>
                </a:solidFill>
              </a:ln>
              <a:solidFill>
                <a:schemeClr val="bg2">
                  <a:lumMod val="50000"/>
                </a:schemeClr>
              </a:solidFill>
              <a:latin typeface="Adobe Caslon Pro" pitchFamily="18" charset="0"/>
            </a:endParaRPr>
          </a:p>
          <a:p>
            <a:pPr algn="ctr"/>
            <a:r>
              <a:rPr lang="en-US" sz="1800" b="1" dirty="0" smtClean="0">
                <a:ln w="3175">
                  <a:solidFill>
                    <a:schemeClr val="bg2">
                      <a:lumMod val="25000"/>
                    </a:schemeClr>
                  </a:solidFill>
                </a:ln>
                <a:solidFill>
                  <a:schemeClr val="bg2">
                    <a:lumMod val="50000"/>
                  </a:schemeClr>
                </a:solidFill>
                <a:latin typeface="Adobe Caslon Pro" pitchFamily="18" charset="0"/>
              </a:rPr>
              <a:t>Charleston - MLS# 15011193 - </a:t>
            </a:r>
            <a:r>
              <a:rPr lang="en-US" sz="1800" b="1" dirty="0">
                <a:ln w="3175">
                  <a:solidFill>
                    <a:schemeClr val="bg2">
                      <a:lumMod val="25000"/>
                    </a:schemeClr>
                  </a:solidFill>
                </a:ln>
                <a:solidFill>
                  <a:schemeClr val="bg2">
                    <a:lumMod val="50000"/>
                  </a:schemeClr>
                </a:solidFill>
                <a:latin typeface="Adobe Caslon Pro" pitchFamily="18" charset="0"/>
              </a:rPr>
              <a:t>$</a:t>
            </a:r>
            <a:r>
              <a:rPr lang="en-US" sz="1800" b="1" dirty="0" smtClean="0">
                <a:ln w="3175">
                  <a:solidFill>
                    <a:schemeClr val="bg2">
                      <a:lumMod val="25000"/>
                    </a:schemeClr>
                  </a:solidFill>
                </a:ln>
                <a:solidFill>
                  <a:schemeClr val="bg2">
                    <a:lumMod val="50000"/>
                  </a:schemeClr>
                </a:solidFill>
                <a:latin typeface="Adobe Caslon Pro" pitchFamily="18" charset="0"/>
              </a:rPr>
              <a:t>1,395,000</a:t>
            </a:r>
            <a:endParaRPr lang="en-US" sz="1800" b="1" dirty="0">
              <a:ln w="3175">
                <a:solidFill>
                  <a:schemeClr val="bg2">
                    <a:lumMod val="25000"/>
                  </a:schemeClr>
                </a:solidFill>
              </a:ln>
              <a:solidFill>
                <a:schemeClr val="bg2">
                  <a:lumMod val="50000"/>
                </a:schemeClr>
              </a:solidFill>
              <a:latin typeface="Adobe Caslon Pro" pitchFamily="18" charset="0"/>
            </a:endParaRPr>
          </a:p>
        </p:txBody>
      </p:sp>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t="15430" b="17467"/>
          <a:stretch/>
        </p:blipFill>
        <p:spPr>
          <a:xfrm>
            <a:off x="59764" y="1524000"/>
            <a:ext cx="7642581" cy="3429000"/>
          </a:xfrm>
          <a:prstGeom prst="rect">
            <a:avLst/>
          </a:prstGeom>
          <a:ln>
            <a:noFill/>
          </a:ln>
          <a:effectLst/>
        </p:spPr>
      </p:pic>
      <p:sp>
        <p:nvSpPr>
          <p:cNvPr id="17" name="Rectangle 16"/>
          <p:cNvSpPr/>
          <p:nvPr/>
        </p:nvSpPr>
        <p:spPr>
          <a:xfrm>
            <a:off x="-228600" y="10070068"/>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64" y="5051363"/>
            <a:ext cx="1443293" cy="962195"/>
          </a:xfrm>
          <a:prstGeom prst="rect">
            <a:avLst/>
          </a:prstGeom>
          <a:ln>
            <a:no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1685" y="5051363"/>
            <a:ext cx="1441286" cy="960857"/>
          </a:xfrm>
          <a:prstGeom prst="rect">
            <a:avLst/>
          </a:prstGeom>
          <a:ln>
            <a:noFill/>
          </a:ln>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65312" y="5051363"/>
            <a:ext cx="1437033" cy="960857"/>
          </a:xfrm>
          <a:prstGeom prst="rect">
            <a:avLst/>
          </a:prstGeom>
          <a:ln>
            <a:noFill/>
          </a:ln>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11264" y="5051363"/>
            <a:ext cx="1443293" cy="962195"/>
          </a:xfrm>
          <a:prstGeom prst="rect">
            <a:avLst/>
          </a:prstGeom>
          <a:ln>
            <a:noFill/>
          </a:ln>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1599" y="5051363"/>
            <a:ext cx="1441037" cy="963534"/>
          </a:xfrm>
          <a:prstGeom prst="rect">
            <a:avLst/>
          </a:prstGeom>
          <a:ln>
            <a:noFill/>
          </a:ln>
        </p:spPr>
      </p:pic>
    </p:spTree>
    <p:extLst>
      <p:ext uri="{BB962C8B-B14F-4D97-AF65-F5344CB8AC3E}">
        <p14:creationId xmlns:p14="http://schemas.microsoft.com/office/powerpoint/2010/main" val="1744608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127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Adobe Devanagari</vt:lpstr>
      <vt:lpstr>Arial</vt:lpstr>
      <vt:lpstr>Calibri</vt:lpstr>
      <vt:lpstr>Office Theme</vt:lpstr>
      <vt:lpstr>Just Reduced in The Crescent!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 Thomas</cp:lastModifiedBy>
  <cp:revision>20</cp:revision>
  <dcterms:created xsi:type="dcterms:W3CDTF">2006-08-16T00:00:00Z</dcterms:created>
  <dcterms:modified xsi:type="dcterms:W3CDTF">2015-08-20T01:07:26Z</dcterms:modified>
</cp:coreProperties>
</file>