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B"/>
    <a:srgbClr val="7D3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9364" y="784871"/>
            <a:ext cx="6370304" cy="47777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844" y="5667114"/>
            <a:ext cx="7792720" cy="809886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Lafar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Street</a:t>
            </a:r>
            <a:br>
              <a:rPr lang="en-US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Daniel Island | Charleston | MLS# 16026358 | $595,000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844" y="6372487"/>
            <a:ext cx="7792720" cy="155231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rgbClr val="7D3327"/>
                </a:solidFill>
              </a:rPr>
              <a:t>This spectacular home site is truly one of a kind. It boasts expansive views of the Tom Fazio designed golf course and a rear wetland view, while set amongst beautiful grand oaks in ''old'' Daniel island Park. Enjoy the privacy of this .71 acre lot set on two cul-de-sacs with a NO BUILD REQUIREMENT. Seize the opportunity to build a home that gives membership to Daniel Island Club including access to two pools, tennis facilities, state of the art gym &amp; fitness center, &amp; clubhouse dining privileges. This is an amazing location for your dream home where you can build at your leisure and enjoy the island life! Buyer pays a one time transfer fee of .5% of sales price to Daniel Island Community Fund. Buyer to verify information in listing, such as, but not limited to, lot size, schools, and taxes.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4800600" y="9042737"/>
            <a:ext cx="29921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solidFill>
                  <a:srgbClr val="7AB71B"/>
                </a:solidFill>
              </a:rPr>
              <a:t>Billy </a:t>
            </a:r>
            <a:r>
              <a:rPr lang="en-US" b="1" dirty="0" err="1">
                <a:solidFill>
                  <a:srgbClr val="7AB71B"/>
                </a:solidFill>
              </a:rPr>
              <a:t>D'Elia</a:t>
            </a:r>
            <a:endParaRPr lang="en-US" b="1" dirty="0">
              <a:solidFill>
                <a:srgbClr val="7AB71B"/>
              </a:solidFill>
            </a:endParaRPr>
          </a:p>
          <a:p>
            <a:pPr algn="r"/>
            <a:r>
              <a:rPr lang="en-US" sz="1400" dirty="0">
                <a:solidFill>
                  <a:srgbClr val="7AB71B"/>
                </a:solidFill>
              </a:rPr>
              <a:t>Mobile - (843) 568-1767</a:t>
            </a:r>
          </a:p>
          <a:p>
            <a:pPr algn="r"/>
            <a:r>
              <a:rPr lang="en-US" sz="1400" dirty="0">
                <a:solidFill>
                  <a:srgbClr val="7AB71B"/>
                </a:solidFill>
              </a:rPr>
              <a:t>billy@charlestonpropertyexperts.com </a:t>
            </a:r>
            <a:br>
              <a:rPr lang="en-US" sz="1400" dirty="0">
                <a:solidFill>
                  <a:srgbClr val="7AB71B"/>
                </a:solidFill>
              </a:rPr>
            </a:br>
            <a:r>
              <a:rPr lang="en-US" sz="1400" dirty="0">
                <a:solidFill>
                  <a:srgbClr val="7AB71B"/>
                </a:solidFill>
              </a:rPr>
              <a:t>billy.findhomesincharlestonarea.com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6871" y="9028994"/>
            <a:ext cx="675290" cy="102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99" y="9351255"/>
            <a:ext cx="3154101" cy="53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-11844" y="0"/>
            <a:ext cx="779272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300" dirty="0">
                <a:solidFill>
                  <a:srgbClr val="7D33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One Of The Two Largest Lots Available</a:t>
            </a:r>
            <a:br>
              <a:rPr lang="en-US" sz="2300" dirty="0">
                <a:solidFill>
                  <a:srgbClr val="7D33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</a:br>
            <a:r>
              <a:rPr lang="en-US" sz="2300" dirty="0">
                <a:solidFill>
                  <a:srgbClr val="7D332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In Daniel Island Park</a:t>
            </a:r>
          </a:p>
        </p:txBody>
      </p:sp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7924800"/>
            <a:ext cx="1219199" cy="914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0280" y="7924800"/>
            <a:ext cx="1219200" cy="914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1870" y="7924800"/>
            <a:ext cx="1219199" cy="914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0811" y="7924800"/>
            <a:ext cx="1219199" cy="914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91340" y="7924800"/>
            <a:ext cx="1219200" cy="9144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012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182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Felix Titling</vt:lpstr>
      <vt:lpstr>Office Theme</vt:lpstr>
      <vt:lpstr>30 Lafar Street Daniel Island | Charleston | MLS# 16026358 | $595,000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1716 Battalion Dr Secessionville ~ Charleston MLS# 1330157 ~ $459,900</dc:title>
  <dc:creator>CVH360</dc:creator>
  <cp:lastModifiedBy>A. Thomas Price</cp:lastModifiedBy>
  <cp:revision>15</cp:revision>
  <dcterms:created xsi:type="dcterms:W3CDTF">2006-08-16T00:00:00Z</dcterms:created>
  <dcterms:modified xsi:type="dcterms:W3CDTF">2016-10-21T12:03:30Z</dcterms:modified>
</cp:coreProperties>
</file>