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24" y="-156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315200" cy="48768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exquisite 3 bedroom 2 bath home is clean, well maintained and ready for the next home owner.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Vaulted ceilings and over sized windows bring natural sunlight to an oversized family room with fireplace for winter and a three season sunroom.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Fenced yard and detached 2 car garage make this home a must see and a must own!</a:t>
            </a:r>
          </a:p>
          <a:p>
            <a:endParaRPr lang="en-US" sz="13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New roof installed 2012 and new condenser installed 2017.</a:t>
            </a:r>
            <a:endParaRPr lang="en-US" sz="13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91981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eestyle Script" panose="030804020302050B0404" pitchFamily="66" charset="0"/>
              </a:rPr>
              <a:t>Hidden Gem in Otranto!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30 Milano Street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Otranto :: Hanahan, SC 29410</a:t>
            </a:r>
            <a:b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s-E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18001293 :: $249,000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 Bed / 2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543800" y="243840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7771271" y="3332985"/>
            <a:ext cx="17780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9" y="5011211"/>
            <a:ext cx="1822804" cy="1215203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09" y="7721265"/>
            <a:ext cx="1822182" cy="1214788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01" y="6366604"/>
            <a:ext cx="1821396" cy="1214264"/>
          </a:xfrm>
          <a:prstGeom prst="rect">
            <a:avLst/>
          </a:prstGeom>
          <a:ln>
            <a:noFill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30337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9362150"/>
            <a:ext cx="850392" cy="42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345</TotalTime>
  <Words>106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30 Milano Street Otranto :: Hanahan, SC 29410 MLS# 18001293 :: $249,000 3 Bed / 2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dcterms:created xsi:type="dcterms:W3CDTF">2006-08-16T00:00:00Z</dcterms:created>
  <dcterms:modified xsi:type="dcterms:W3CDTF">2018-01-25T18:13:33Z</dcterms:modified>
</cp:coreProperties>
</file>