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315200" cy="48768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exquisite 3 bedroom 2 bath home is clean, well maintained and ready for the next home owner.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Vaulted ceilings and over sized windows bring natural sunlight to an oversized family room with fireplace for winter and a three season sunroom.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Fenced yard and detached 2 car garage make this home a must see and a must own!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New roof installed 2012 and new condenser installed 2017.</a:t>
            </a:r>
            <a:endParaRPr lang="en-US" sz="13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9198114"/>
            <a:ext cx="731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eestyle Script" panose="030804020302050B0404" pitchFamily="66" charset="0"/>
              </a:rPr>
              <a:t>Broker Open House!</a:t>
            </a:r>
          </a:p>
          <a:p>
            <a:r>
              <a:rPr lang="en-US" sz="3200" b="1" dirty="0">
                <a:ln w="3175">
                  <a:noFill/>
                </a:ln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eestyle Script" panose="030804020302050B0404" pitchFamily="66" charset="0"/>
              </a:rPr>
              <a:t>Thursday Feb 8th from 2-5pm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30 Milano Street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s-E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Otranto :: Hanahan, SC 29410</a:t>
            </a:r>
            <a:br>
              <a:rPr lang="es-E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s-E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18001293 :: </a:t>
            </a:r>
            <a:r>
              <a:rPr lang="es-ES" sz="1800" b="0" cap="none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$245,000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 Bed / 2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7543800" y="243840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7771271" y="3332985"/>
            <a:ext cx="1778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9" y="5011211"/>
            <a:ext cx="1822804" cy="1215203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09" y="7721265"/>
            <a:ext cx="1822182" cy="1214788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01" y="6366604"/>
            <a:ext cx="1821396" cy="12142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30337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9362150"/>
            <a:ext cx="850392" cy="42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346</TotalTime>
  <Words>110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30 Milano Street Otranto :: Hanahan, SC 29410 MLS# 18001293 :: $245,000 3 Bed / 2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2018-02-05T19:00:09Z</dcterms:modified>
</cp:coreProperties>
</file>