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948" y="22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315200" cy="48768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66035"/>
            <a:ext cx="5406228" cy="2555005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exquisite 3 bedroom 2 bath home is clean, well maintained and ready for the next home owner.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Vaulted ceilings and over sized windows bring natural sunlight to an oversized family room with fireplace for winter and a three season sunroom.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Fenced yard and detached 2 car garage make this home a must see and a must own!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New roof installed 2012 and new condenser installed 2017.</a:t>
            </a:r>
            <a:endParaRPr lang="en-US" sz="13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9198114"/>
            <a:ext cx="731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dirty="0">
                <a:ln w="952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eestyle Script" panose="030804020302050B0404" pitchFamily="66" charset="0"/>
              </a:rPr>
              <a:t>Hidden Gem in Otranto!</a:t>
            </a:r>
          </a:p>
          <a:p>
            <a:pPr algn="r"/>
            <a:r>
              <a:rPr lang="en-US" sz="4000" b="1" dirty="0">
                <a:ln w="952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eestyle Script" panose="030804020302050B0404" pitchFamily="66" charset="0"/>
              </a:rPr>
              <a:t>Priced To Sell!!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941351"/>
            <a:ext cx="5402260" cy="14246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30 Milano Street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s-E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Otranto :: Hanahan, SC 29410</a:t>
            </a:r>
            <a:br>
              <a:rPr lang="es-E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s-E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18001293 :: $225,000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 Bed / 2 Bath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-20323" y="0"/>
            <a:ext cx="1827110" cy="1828800"/>
          </a:xfrm>
          <a:prstGeom prst="diagStripe">
            <a:avLst/>
          </a:prstGeom>
          <a:solidFill>
            <a:schemeClr val="tx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916794">
            <a:off x="-184871" y="461664"/>
            <a:ext cx="1723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Priced Right!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49" y="5011211"/>
            <a:ext cx="1822804" cy="1215203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09" y="7721265"/>
            <a:ext cx="1822182" cy="1214788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01" y="6366604"/>
            <a:ext cx="1821396" cy="12142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30337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9362150"/>
            <a:ext cx="850392" cy="42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349</TotalTime>
  <Words>115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Freestyle Script</vt:lpstr>
      <vt:lpstr>Lucida Sans</vt:lpstr>
      <vt:lpstr>Wingdings</vt:lpstr>
      <vt:lpstr>Wingdings 2</vt:lpstr>
      <vt:lpstr>Wingdings 3</vt:lpstr>
      <vt:lpstr>Apex</vt:lpstr>
      <vt:lpstr>30 Milano Street Otranto :: Hanahan, SC 29410 MLS# 18001293 :: $225,000 3 Bed / 2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64</cp:revision>
  <dcterms:created xsi:type="dcterms:W3CDTF">2006-08-16T00:00:00Z</dcterms:created>
  <dcterms:modified xsi:type="dcterms:W3CDTF">2018-03-19T17:16:16Z</dcterms:modified>
</cp:coreProperties>
</file>