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944" y="1622378"/>
            <a:ext cx="4334256" cy="288950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Double the Savings!</a:t>
            </a:r>
          </a:p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latin typeface="Freestyle Script" panose="030804020302050B0404" pitchFamily="66" charset="0"/>
              </a:rPr>
              <a:t>Two Properties Recently Reduced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2378"/>
            <a:ext cx="4953000" cy="288950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New Lower Price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2000" b="0" i="1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Just Reduced!</a:t>
            </a:r>
            <a:br>
              <a:rPr lang="en-US" sz="2000" b="0" i="1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br>
              <a:rPr lang="en-US" sz="20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30 Milano Street</a:t>
            </a:r>
            <a:br>
              <a:rPr lang="en-US" sz="20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Otranto in Hanahan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18001293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NOW at $229,900!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Single story 3 Bed, 2 bath</a:t>
            </a:r>
            <a:br>
              <a:rPr lang="en-US" sz="16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with a 2 car garage.</a:t>
            </a:r>
            <a:endParaRPr lang="en-US" sz="20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43840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771271" y="3332985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4" y="5426374"/>
            <a:ext cx="4347891" cy="288947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-12703" y="5422057"/>
            <a:ext cx="7357121" cy="2893787"/>
          </a:xfrm>
          <a:prstGeom prst="rect">
            <a:avLst/>
          </a:prstGeom>
        </p:spPr>
        <p:txBody>
          <a:bodyPr vert="horz" lIns="45720" tIns="0" rIns="45720" bIns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Priced to sell</a:t>
            </a:r>
          </a:p>
          <a:p>
            <a:pPr algn="r" defTabSz="914400"/>
            <a:r>
              <a:rPr lang="en-US" sz="2000" b="0" i="1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Out in </a:t>
            </a:r>
            <a:r>
              <a:rPr lang="en-US" sz="2000" b="0" i="1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Lindera</a:t>
            </a:r>
            <a:r>
              <a:rPr lang="en-US" sz="2000" b="0" i="1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Preserve!</a:t>
            </a:r>
          </a:p>
          <a:p>
            <a:pPr algn="r" defTabSz="914400"/>
            <a:endParaRPr lang="en-US" sz="20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  <a:p>
            <a:pPr algn="r" defTabSz="914400"/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328 Beautyberry Road</a:t>
            </a:r>
          </a:p>
          <a:p>
            <a:pPr algn="r" defTabSz="914400"/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Cane Bay Plantation</a:t>
            </a:r>
          </a:p>
          <a:p>
            <a:pPr algn="r" defTabSz="914400"/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18000459</a:t>
            </a:r>
          </a:p>
          <a:p>
            <a:pPr algn="r" defTabSz="914400"/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NOW at $225,000!</a:t>
            </a:r>
          </a:p>
          <a:p>
            <a:pPr algn="r" defTabSz="914400"/>
            <a:endParaRPr lang="en-US" sz="18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  <a:p>
            <a:pPr algn="r" defTabSz="914400"/>
            <a:r>
              <a:rPr lang="en-US" sz="16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bed, 2.5 bath, 2 car garage</a:t>
            </a:r>
          </a:p>
          <a:p>
            <a:pPr algn="r" defTabSz="914400"/>
            <a:r>
              <a:rPr lang="en-US" sz="16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Large back yard! 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72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New Lower Price Just Reduced!  30 Milano Street Otranto in Hanahan MLS# 18001293 NOW at $229,900!  Single story 3 Bed, 2 bath with a 2 car garage.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62</cp:revision>
  <dcterms:created xsi:type="dcterms:W3CDTF">2006-08-16T00:00:00Z</dcterms:created>
  <dcterms:modified xsi:type="dcterms:W3CDTF">2018-02-21T21:47:14Z</dcterms:modified>
</cp:coreProperties>
</file>