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10/1/2024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11925" b="11925"/>
          <a:stretch/>
        </p:blipFill>
        <p:spPr>
          <a:xfrm>
            <a:off x="0" y="553529"/>
            <a:ext cx="7315200" cy="3713671"/>
          </a:xfrm>
          <a:prstGeom prst="rect">
            <a:avLst/>
          </a:prstGeom>
          <a:ln>
            <a:noFill/>
          </a:ln>
          <a:effectLst>
            <a:softEdge rad="112500"/>
          </a:effectLst>
        </p:spPr>
      </p:pic>
      <p:sp>
        <p:nvSpPr>
          <p:cNvPr id="2" name="Title 1"/>
          <p:cNvSpPr>
            <a:spLocks noGrp="1"/>
          </p:cNvSpPr>
          <p:nvPr>
            <p:ph type="ctrTitle"/>
          </p:nvPr>
        </p:nvSpPr>
        <p:spPr>
          <a:xfrm>
            <a:off x="-1" y="0"/>
            <a:ext cx="7315199" cy="553529"/>
          </a:xfrm>
          <a:noFill/>
          <a:effectLst/>
        </p:spPr>
        <p:txBody>
          <a:bodyPr anchor="ctr">
            <a:noAutofit/>
          </a:bodyPr>
          <a:lstStyle/>
          <a:p>
            <a:r>
              <a:rPr lang="en-US" sz="2400" b="1" i="1" dirty="0">
                <a:ln w="3175">
                  <a:solidFill>
                    <a:schemeClr val="tx2"/>
                  </a:solidFill>
                </a:ln>
                <a:solidFill>
                  <a:schemeClr val="bg1"/>
                </a:solidFill>
                <a:latin typeface="Century Gothic" panose="020B0502020202020204" pitchFamily="34" charset="0"/>
              </a:rPr>
              <a:t>3% BAC - Schedule Your Showing Today!</a:t>
            </a:r>
          </a:p>
        </p:txBody>
      </p:sp>
      <p:sp>
        <p:nvSpPr>
          <p:cNvPr id="3" name="Subtitle 2"/>
          <p:cNvSpPr>
            <a:spLocks noGrp="1"/>
          </p:cNvSpPr>
          <p:nvPr>
            <p:ph type="subTitle" idx="1"/>
          </p:nvPr>
        </p:nvSpPr>
        <p:spPr>
          <a:xfrm>
            <a:off x="0" y="4191000"/>
            <a:ext cx="7315199" cy="2452608"/>
          </a:xfrm>
        </p:spPr>
        <p:txBody>
          <a:bodyPr anchor="ctr">
            <a:noAutofit/>
          </a:bodyPr>
          <a:lstStyle/>
          <a:p>
            <a:r>
              <a:rPr lang="en-US" sz="1050" dirty="0">
                <a:solidFill>
                  <a:schemeClr val="tx1"/>
                </a:solidFill>
                <a:latin typeface="Century Gothic" panose="020B0502020202020204" pitchFamily="34" charset="0"/>
              </a:rPr>
              <a:t>Don't miss this rare opportunity to own a stunning 1-bedroom, 1-bath apartment in the heart of one of Charleston's most vibrant neighborhoods. Nestled on a quiet street yet just a short walk from the shopping and dining of Upper King Street, this charming 565 sq ft residence offers the perfect blend of history, convenience, and comfort. Built in 1885, this home boasts beautiful hardwood floors, elegant built-in interior shutters, and soaring high ceilings that create a sense of spaciousness throughout. Relax in the cozy living room by the fireplace or enjoy Charleston's breezy evenings from the front porch. The galley-style kitchen makes efficient use of space, while the European-style bathroom is fully tiled and the ultimate comfort.</a:t>
            </a:r>
          </a:p>
          <a:p>
            <a:endParaRPr lang="en-US" sz="1050" dirty="0">
              <a:solidFill>
                <a:schemeClr val="tx1"/>
              </a:solidFill>
              <a:latin typeface="Century Gothic" panose="020B0502020202020204" pitchFamily="34" charset="0"/>
            </a:endParaRPr>
          </a:p>
          <a:p>
            <a:r>
              <a:rPr lang="en-US" sz="1050" dirty="0">
                <a:solidFill>
                  <a:schemeClr val="tx1"/>
                </a:solidFill>
                <a:latin typeface="Century Gothic" panose="020B0502020202020204" pitchFamily="34" charset="0"/>
              </a:rPr>
              <a:t>The in-unit washer/dryer is located in the bedroom for convenience. Plus, this condo features an assigned off-street parking spot located directly behind the property.</a:t>
            </a:r>
          </a:p>
          <a:p>
            <a:endParaRPr lang="en-US" sz="1050" dirty="0">
              <a:solidFill>
                <a:schemeClr val="tx1"/>
              </a:solidFill>
              <a:latin typeface="Century Gothic" panose="020B0502020202020204" pitchFamily="34" charset="0"/>
            </a:endParaRPr>
          </a:p>
          <a:p>
            <a:r>
              <a:rPr lang="en-US" sz="1050" dirty="0">
                <a:solidFill>
                  <a:schemeClr val="tx1"/>
                </a:solidFill>
                <a:latin typeface="Century Gothic" panose="020B0502020202020204" pitchFamily="34" charset="0"/>
              </a:rPr>
              <a:t>This is downtown living at its best: historic charm, modern convenience, and an unbeatable location.</a:t>
            </a:r>
            <a:br>
              <a:rPr lang="en-US" sz="1050" dirty="0">
                <a:solidFill>
                  <a:schemeClr val="tx1"/>
                </a:solidFill>
                <a:latin typeface="Century Gothic" panose="020B0502020202020204" pitchFamily="34" charset="0"/>
              </a:rPr>
            </a:br>
            <a:r>
              <a:rPr lang="en-US" sz="1050" b="1" i="1" dirty="0">
                <a:solidFill>
                  <a:schemeClr val="tx1"/>
                </a:solidFill>
                <a:latin typeface="Century Gothic" panose="020B0502020202020204" pitchFamily="34" charset="0"/>
              </a:rPr>
              <a:t>This home is a must-see!</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3613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20793" y="8948142"/>
            <a:ext cx="7065818" cy="190180"/>
          </a:xfrm>
          <a:prstGeom prst="rect">
            <a:avLst/>
          </a:prstGeom>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24" name="Rectangle 23"/>
          <p:cNvSpPr/>
          <p:nvPr/>
        </p:nvSpPr>
        <p:spPr>
          <a:xfrm>
            <a:off x="124691" y="8291383"/>
            <a:ext cx="3344067" cy="624017"/>
          </a:xfrm>
          <a:prstGeom prst="rect">
            <a:avLst/>
          </a:prstGeom>
        </p:spPr>
        <p:txBody>
          <a:bodyPr wrap="square">
            <a:spAutoFit/>
          </a:bodyPr>
          <a:lstStyle/>
          <a:p>
            <a:r>
              <a:rPr lang="en-US" sz="1455" dirty="0">
                <a:latin typeface="Century Gothic" panose="020B0502020202020204" pitchFamily="34" charset="0"/>
              </a:rPr>
              <a:t>Kelly Snyder</a:t>
            </a:r>
          </a:p>
          <a:p>
            <a:r>
              <a:rPr lang="en-US" sz="1000" dirty="0">
                <a:latin typeface="Century Gothic" panose="020B0502020202020204" pitchFamily="34" charset="0"/>
              </a:rPr>
              <a:t>843-457-5951</a:t>
            </a:r>
          </a:p>
          <a:p>
            <a:r>
              <a:rPr lang="en-US" sz="1000" dirty="0">
                <a:latin typeface="Century Gothic" panose="020B0502020202020204" pitchFamily="34" charset="0"/>
              </a:rPr>
              <a:t>kelly.snyder@agentownedrealty.com</a:t>
            </a:r>
          </a:p>
        </p:txBody>
      </p:sp>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469654" y="6644639"/>
            <a:ext cx="2375892" cy="1583928"/>
          </a:xfrm>
          <a:prstGeom prst="rect">
            <a:avLst/>
          </a:prstGeom>
          <a:ln>
            <a:noFill/>
          </a:ln>
          <a:effectLst/>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937760" y="6644124"/>
            <a:ext cx="2377439" cy="1584959"/>
          </a:xfrm>
          <a:prstGeom prst="rect">
            <a:avLst/>
          </a:prstGeom>
          <a:ln>
            <a:noFill/>
          </a:ln>
          <a:effectLst/>
        </p:spPr>
      </p:pic>
      <p:sp>
        <p:nvSpPr>
          <p:cNvPr id="5" name="Rectangle 4"/>
          <p:cNvSpPr/>
          <p:nvPr/>
        </p:nvSpPr>
        <p:spPr>
          <a:xfrm>
            <a:off x="76200" y="3556248"/>
            <a:ext cx="7180408" cy="630942"/>
          </a:xfrm>
          <a:prstGeom prst="rect">
            <a:avLst/>
          </a:prstGeom>
        </p:spPr>
        <p:txBody>
          <a:bodyPr wrap="square">
            <a:spAutoFit/>
          </a:bodyPr>
          <a:lstStyle/>
          <a:p>
            <a:pPr algn="ctr"/>
            <a:r>
              <a:rPr lang="en-US" sz="2000" b="1" dirty="0">
                <a:ln w="3175">
                  <a:solidFill>
                    <a:schemeClr val="tx2"/>
                  </a:solidFill>
                </a:ln>
                <a:solidFill>
                  <a:schemeClr val="bg1"/>
                </a:solidFill>
                <a:latin typeface="Century Gothic" panose="020B0502020202020204" pitchFamily="34" charset="0"/>
              </a:rPr>
              <a:t>30 Mary Street 1</a:t>
            </a:r>
          </a:p>
          <a:p>
            <a:pPr algn="ctr"/>
            <a:r>
              <a:rPr lang="en-US" sz="1500" b="1" dirty="0" err="1">
                <a:ln w="3175">
                  <a:solidFill>
                    <a:schemeClr val="tx2"/>
                  </a:solidFill>
                </a:ln>
                <a:solidFill>
                  <a:schemeClr val="bg1"/>
                </a:solidFill>
                <a:latin typeface="Century Gothic" panose="020B0502020202020204" pitchFamily="34" charset="0"/>
              </a:rPr>
              <a:t>Wraggborough</a:t>
            </a:r>
            <a:r>
              <a:rPr lang="en-US" sz="1500" b="1" dirty="0">
                <a:ln w="3175">
                  <a:solidFill>
                    <a:schemeClr val="tx2"/>
                  </a:solidFill>
                </a:ln>
                <a:solidFill>
                  <a:schemeClr val="bg1"/>
                </a:solidFill>
                <a:latin typeface="Century Gothic" panose="020B0502020202020204" pitchFamily="34" charset="0"/>
              </a:rPr>
              <a:t> | Charleston, SC 29403 | MLS# 24024296 | $449,000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291383"/>
            <a:ext cx="3340168" cy="624017"/>
          </a:xfrm>
          <a:prstGeom prst="rect">
            <a:avLst/>
          </a:prstGeom>
        </p:spPr>
        <p:txBody>
          <a:bodyPr wrap="square">
            <a:spAutoFit/>
          </a:bodyPr>
          <a:lstStyle/>
          <a:p>
            <a:pPr algn="r"/>
            <a:r>
              <a:rPr lang="en-US" sz="1455" dirty="0">
                <a:latin typeface="Century Gothic" panose="020B0502020202020204" pitchFamily="34" charset="0"/>
              </a:rPr>
              <a:t>Greg Gelber</a:t>
            </a:r>
          </a:p>
          <a:p>
            <a:pPr algn="r"/>
            <a:r>
              <a:rPr lang="en-US" sz="1000" dirty="0">
                <a:latin typeface="Century Gothic" panose="020B0502020202020204" pitchFamily="34" charset="0"/>
              </a:rPr>
              <a:t>843-494-2354</a:t>
            </a:r>
          </a:p>
          <a:p>
            <a:pPr algn="r"/>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pic>
        <p:nvPicPr>
          <p:cNvPr id="4" name="Picture 3">
            <a:extLst>
              <a:ext uri="{FF2B5EF4-FFF2-40B4-BE49-F238E27FC236}">
                <a16:creationId xmlns:a16="http://schemas.microsoft.com/office/drawing/2014/main" id="{D8D72013-C493-4293-2E53-B8485DD475E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8895" y="6650053"/>
            <a:ext cx="2359650" cy="157310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1824</TotalTime>
  <Words>243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3% BAC - Schedule Your Showing Today!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71</cp:revision>
  <dcterms:created xsi:type="dcterms:W3CDTF">2006-08-16T00:00:00Z</dcterms:created>
  <dcterms:modified xsi:type="dcterms:W3CDTF">2024-10-01T19:23:16Z</dcterms:modified>
</cp:coreProperties>
</file>