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267" y="604712"/>
            <a:ext cx="5492917" cy="4119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615032"/>
            <a:ext cx="7772400" cy="79902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30 Mary Street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#4</a:t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Wraggborough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 Charleston ~ MLS# 16007015 ~ $299,900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5" y="5304692"/>
            <a:ext cx="7768400" cy="1503735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Designated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off-street parking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Full kitchen including dishwasher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Front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porch &amp; Full bath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485 SF lives large and comfortable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views from the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free trolley 1 block away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1193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26" y="28137"/>
            <a:ext cx="7772399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Downtown Charleston Pied-à-terre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4" y="7543800"/>
            <a:ext cx="7791143" cy="1280160"/>
            <a:chOff x="307" y="7543800"/>
            <a:chExt cx="7791143" cy="128016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415817" y="7543800"/>
              <a:ext cx="960122" cy="128016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8062" y="7543800"/>
              <a:ext cx="1706880" cy="128016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7" y="7543800"/>
              <a:ext cx="1706880" cy="128016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4570" y="7543800"/>
              <a:ext cx="1706880" cy="128016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6814" y="7543800"/>
              <a:ext cx="1706880" cy="128016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7" name="Rectangle 6"/>
          <p:cNvSpPr/>
          <p:nvPr/>
        </p:nvSpPr>
        <p:spPr>
          <a:xfrm>
            <a:off x="-6516" y="6699059"/>
            <a:ext cx="77978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Walk to restaurants, shopping, College of Charleston &amp; Charleston School of Law</a:t>
            </a:r>
          </a:p>
          <a:p>
            <a:pPr lvl="0" algn="ctr"/>
            <a:endParaRPr lang="en-US" sz="12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U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Bring </a:t>
            </a:r>
            <a:r>
              <a:rPr lang="en-US" b="1" dirty="0">
                <a:solidFill>
                  <a:srgbClr val="FF0000"/>
                </a:solidFill>
                <a:latin typeface="Century Gothic" panose="020B0502020202020204" pitchFamily="34" charset="0"/>
              </a:rPr>
              <a:t>your buyers. This won’t last long.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94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30 Mary Street #4 Wraggborough ~ Charleston ~ MLS# 16007015 ~ $299,900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41</cp:revision>
  <dcterms:created xsi:type="dcterms:W3CDTF">2006-08-16T00:00:00Z</dcterms:created>
  <dcterms:modified xsi:type="dcterms:W3CDTF">2016-03-18T16:33:45Z</dcterms:modified>
</cp:coreProperties>
</file>