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531E"/>
    <a:srgbClr val="5A5A5C"/>
    <a:srgbClr val="DE6B3E"/>
    <a:srgbClr val="424042"/>
    <a:srgbClr val="231F20"/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010770"/>
            <a:ext cx="8229600" cy="584775"/>
          </a:xfrm>
          <a:prstGeom prst="rect">
            <a:avLst/>
          </a:prstGeom>
          <a:solidFill>
            <a:srgbClr val="D9531E"/>
          </a:solidFill>
        </p:spPr>
        <p:txBody>
          <a:bodyPr wrap="square">
            <a:spAutoFit/>
          </a:bodyPr>
          <a:lstStyle/>
          <a:p>
            <a:pPr algn="ctr"/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  <a:p>
            <a:pPr algn="ctr"/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2AD5716-BB67-4BE0-BC0B-FC1B1E87D9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0" y="7821884"/>
            <a:ext cx="1059254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2001" y="365943"/>
            <a:ext cx="6705598" cy="4297312"/>
          </a:xfrm>
          <a:prstGeom prst="rect">
            <a:avLst/>
          </a:prstGeom>
          <a:ln w="3175" cap="sq">
            <a:solidFill>
              <a:srgbClr val="D9531E"/>
            </a:solidFill>
            <a:miter lim="800000"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1" y="381000"/>
            <a:ext cx="6705598" cy="1257299"/>
          </a:xfrm>
          <a:noFill/>
        </p:spPr>
        <p:txBody>
          <a:bodyPr anchor="t">
            <a:noAutofit/>
          </a:bodyPr>
          <a:lstStyle/>
          <a:p>
            <a:pPr algn="l"/>
            <a:r>
              <a:rPr lang="en-US" sz="2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Motivated Seller ~ Needs to Sell as soon as possible!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226" y="4699671"/>
            <a:ext cx="7717149" cy="2996529"/>
          </a:xfrm>
        </p:spPr>
        <p:txBody>
          <a:bodyPr anchor="ctr">
            <a:noAutofit/>
          </a:bodyPr>
          <a:lstStyle/>
          <a:p>
            <a:r>
              <a:rPr lang="en-US" sz="1550" dirty="0">
                <a:solidFill>
                  <a:srgbClr val="D9531E"/>
                </a:solidFill>
                <a:latin typeface="Cambria" panose="02040503050406030204" pitchFamily="18" charset="0"/>
              </a:rPr>
              <a:t>4 Bedrooms | 3 Bathrooms | 2,340sf</a:t>
            </a:r>
          </a:p>
          <a:p>
            <a:r>
              <a:rPr lang="en-US" sz="1550" b="1" i="1" dirty="0">
                <a:solidFill>
                  <a:srgbClr val="D9531E"/>
                </a:solidFill>
                <a:latin typeface="Cambria" panose="02040503050406030204" pitchFamily="18" charset="0"/>
              </a:rPr>
              <a:t>SHORT SALE APPROVAL IN HAND</a:t>
            </a:r>
            <a:endParaRPr lang="en-US" sz="1550" b="1" dirty="0">
              <a:solidFill>
                <a:srgbClr val="D9531E"/>
              </a:solidFill>
              <a:latin typeface="Cambria" panose="02040503050406030204" pitchFamily="18" charset="0"/>
            </a:endParaRPr>
          </a:p>
          <a:p>
            <a:endParaRPr lang="en-US" sz="1550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  <a:p>
            <a:r>
              <a:rPr lang="en-US" sz="1550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</a:rPr>
              <a:t>This beautiful, updated four bedroom home is located in desirable Village Green Subdivision, located at the end of a very quiet cul-de-sac, just minutes from plantations, gardens, restaurants, and shopping. As you enter the home you will be greeted by Beautiful Hardwood floors throughout downstairs, with a cozy family room with wood burning fireplace. The eat in kitchen has beautiful white cabinets, tile back splash and tile counter tops that leads to a separate dining room. Sunroom. Upstairs, boasts three spacious size bedrooms and a large frog that could be used as 4th bedroom, playroom or office. Home Security. System. The backyard is a true Oasis with a beautiful Pergola that is perfect for entertaining 13 lighted Palms trees, Irrigation and so much more.</a:t>
            </a:r>
            <a:endParaRPr lang="en-US" sz="1550" b="1" i="1" dirty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9198114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rgbClr val="D9531E"/>
                </a:solidFill>
                <a:latin typeface="Cambria" panose="02040503050406030204" pitchFamily="18" charset="0"/>
              </a:rPr>
              <a:t>Laura McLain</a:t>
            </a:r>
          </a:p>
          <a:p>
            <a:pPr algn="ctr"/>
            <a:r>
              <a:rPr lang="en-US" sz="1200" dirty="0">
                <a:solidFill>
                  <a:srgbClr val="D9531E"/>
                </a:solidFill>
                <a:latin typeface="Cambria" panose="02040503050406030204" pitchFamily="18" charset="0"/>
              </a:rPr>
              <a:t>(843) 509-7647 | laura@lauramclainrealty.com </a:t>
            </a:r>
          </a:p>
          <a:p>
            <a:pPr algn="ctr"/>
            <a:r>
              <a:rPr lang="en-US" sz="1200" dirty="0">
                <a:solidFill>
                  <a:srgbClr val="D9531E"/>
                </a:solidFill>
                <a:latin typeface="Cambria" panose="02040503050406030204" pitchFamily="18" charset="0"/>
              </a:rPr>
              <a:t>www.theblvdcompany.com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042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rgbClr val="5A5A5C"/>
                </a:solidFill>
                <a:latin typeface="Cambria" panose="02040503050406030204" pitchFamily="18" charset="0"/>
              </a:rPr>
              <a:t>The Boulevard Company, LLC | 806 Johnnie Dodds Blvd Ste 100 </a:t>
            </a:r>
            <a:r>
              <a:rPr lang="en-US" sz="900">
                <a:solidFill>
                  <a:srgbClr val="5A5A5C"/>
                </a:solidFill>
                <a:latin typeface="Cambria" panose="02040503050406030204" pitchFamily="18" charset="0"/>
              </a:rPr>
              <a:t>| Mt Pleasant, SC 29464</a:t>
            </a:r>
            <a:endParaRPr lang="en-US" sz="900" dirty="0">
              <a:solidFill>
                <a:srgbClr val="5A5A5C"/>
              </a:solidFill>
              <a:latin typeface="Cambria" panose="02040503050406030204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96400" y="7150742"/>
            <a:ext cx="492904" cy="637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8578431" y="1340938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6550230" y="7821884"/>
            <a:ext cx="1679370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3815642" y="7821884"/>
            <a:ext cx="1860195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2963053" y="7821884"/>
            <a:ext cx="830787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D63DB560-D17F-43DF-B15A-D90397CF4B6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081056" y="7821884"/>
            <a:ext cx="1860195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31F8308-2607-4AB6-8EA5-134D478BAA9B}"/>
              </a:ext>
            </a:extLst>
          </p:cNvPr>
          <p:cNvSpPr/>
          <p:nvPr/>
        </p:nvSpPr>
        <p:spPr>
          <a:xfrm>
            <a:off x="0" y="3933825"/>
            <a:ext cx="8229600" cy="738664"/>
          </a:xfrm>
          <a:prstGeom prst="rect">
            <a:avLst/>
          </a:prstGeom>
          <a:gradFill flip="none" rotWithShape="1">
            <a:gsLst>
              <a:gs pos="0">
                <a:srgbClr val="DE6B3E">
                  <a:alpha val="0"/>
                </a:srgbClr>
              </a:gs>
              <a:gs pos="100000">
                <a:srgbClr val="D9531E">
                  <a:alpha val="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3102 Waterville Place</a:t>
            </a:r>
          </a:p>
          <a:p>
            <a:pPr algn="ctr"/>
            <a:r>
              <a:rPr lang="en-US" sz="18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Village Green ~ Charleston ~ MLS# 19030632 ~ $319,000</a:t>
            </a:r>
            <a:endParaRPr lang="en-US" sz="1600" b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9C064FB-4B26-43FB-8862-1E06CCADC406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5697639" y="7821884"/>
            <a:ext cx="830787" cy="1243584"/>
          </a:xfrm>
          <a:prstGeom prst="rect">
            <a:avLst/>
          </a:prstGeom>
          <a:ln w="3175" cap="sq">
            <a:noFill/>
            <a:miter lim="800000"/>
          </a:ln>
          <a:effectLst/>
        </p:spPr>
      </p:pic>
      <p:pic>
        <p:nvPicPr>
          <p:cNvPr id="10" name="Picture 9" descr="A large lawn in front of a house&#10;&#10;Description automatically generated">
            <a:extLst>
              <a:ext uri="{FF2B5EF4-FFF2-40B4-BE49-F238E27FC236}">
                <a16:creationId xmlns:a16="http://schemas.microsoft.com/office/drawing/2014/main" id="{EADBBA92-DA09-4B75-BCC5-3EA4C954F78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8918" y="6197936"/>
            <a:ext cx="1624965" cy="914400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56226" y="9243133"/>
            <a:ext cx="805014" cy="6178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>
            <a:extLst>
              <a:ext uri="{FF2B5EF4-FFF2-40B4-BE49-F238E27FC236}">
                <a16:creationId xmlns:a16="http://schemas.microsoft.com/office/drawing/2014/main" id="{998A16C7-C1F1-491E-B3AF-2C7CB0B4EE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8361" y="9182333"/>
            <a:ext cx="805014" cy="7394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221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Motivated Seller ~ Needs to Sell as soon as possible!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98</cp:revision>
  <dcterms:created xsi:type="dcterms:W3CDTF">2006-08-16T00:00:00Z</dcterms:created>
  <dcterms:modified xsi:type="dcterms:W3CDTF">2020-02-27T00:57:47Z</dcterms:modified>
</cp:coreProperties>
</file>