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10/24/2018</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41774" y="1"/>
            <a:ext cx="5723926" cy="3810658"/>
          </a:xfrm>
          <a:prstGeom prst="rect">
            <a:avLst/>
          </a:prstGeom>
          <a:ln>
            <a:noFill/>
          </a:ln>
          <a:effectLst>
            <a:softEdge rad="112500"/>
          </a:effectLst>
        </p:spPr>
      </p:pic>
      <p:sp>
        <p:nvSpPr>
          <p:cNvPr id="21" name="Rectangle 20"/>
          <p:cNvSpPr/>
          <p:nvPr/>
        </p:nvSpPr>
        <p:spPr>
          <a:xfrm>
            <a:off x="0"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835076" y="3920982"/>
            <a:ext cx="5937323" cy="4898071"/>
          </a:xfrm>
        </p:spPr>
        <p:txBody>
          <a:bodyPr anchor="ctr">
            <a:noAutofit/>
          </a:bodyPr>
          <a:lstStyle/>
          <a:p>
            <a:r>
              <a:rPr lang="en-US" sz="12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A spectacular island home filled with floor to ceiling Shiplap, high ceilings, ocean views, wood floors, double front porches, and an expansive high end kitchen that is open to the farm table dining room and living space with front porch ocean breezes and views. High end kitchen appliances including a 5 burner gas stove, GE Monogram fridge, wall oven w/warmer and microwave. This furnished home is loaded with stunning interior design furnishings. Enjoy direct access to the refreshing and private, saltwater pool from the game room and guest bedroom. The pool has been resurfaced, and LED light added and has the heating and cooling feature. The game room offers a bar sink, wine cooler, a Home Theater system and a pool table. Elevator to all floors. Outstanding exterior landscaping, French drains, lighting and fencing with a new turn around parking area in the front with high end hardscape. A live fence surrounds this home. Some special features in this 5 bedroom 4 bath and 2 half bath home include the central vacuum system, </a:t>
            </a:r>
            <a:r>
              <a:rPr lang="en-US" sz="125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Ipe</a:t>
            </a:r>
            <a:r>
              <a:rPr lang="en-US" sz="12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Decking, a gas grill directly connected to a gas line, 2 fireplaces with gas logs, 2 water heaters in the attic plus 1 tank less. Glass transom windows above most of the interior and exterior doors. A gutter system protects this home along with Anderson windows and doors. A room off the main family room has its own fire place and could be an office, reading room or whatever you want to make it. A new powder room has recently been added to this home for easy access to the pool along with many, many special additions and attention to every detail. Direct access to the beach path is directly across the street. </a:t>
            </a:r>
          </a:p>
          <a:p>
            <a:r>
              <a:rPr lang="en-US" sz="125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3103 Palm Boulevard is truly jaw dropping and you won't want to miss it!</a:t>
            </a:r>
          </a:p>
        </p:txBody>
      </p:sp>
      <p:sp>
        <p:nvSpPr>
          <p:cNvPr id="2" name="Title 1"/>
          <p:cNvSpPr>
            <a:spLocks noGrp="1"/>
          </p:cNvSpPr>
          <p:nvPr>
            <p:ph type="ctrTitle"/>
          </p:nvPr>
        </p:nvSpPr>
        <p:spPr>
          <a:xfrm>
            <a:off x="1" y="76200"/>
            <a:ext cx="7543799" cy="888279"/>
          </a:xfrm>
        </p:spPr>
        <p:txBody>
          <a:bodyPr anchor="ctr">
            <a:noAutofit/>
            <a:scene3d>
              <a:camera prst="orthographicFront"/>
              <a:lightRig rig="soft" dir="t">
                <a:rot lat="0" lon="0" rev="17220000"/>
              </a:lightRig>
            </a:scene3d>
            <a:sp3d prstMaterial="softEdge"/>
          </a:bodyPr>
          <a:lstStyle/>
          <a:p>
            <a:pPr algn="r"/>
            <a:r>
              <a:rPr lang="en-US" sz="16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3103 Palm Boulevard</a:t>
            </a:r>
            <a:br>
              <a:rPr lang="en-US" sz="16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1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Palms, SC 29451</a:t>
            </a:r>
            <a:br>
              <a:rPr lang="en-US" sz="11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1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18009328</a:t>
            </a:r>
            <a:br>
              <a:rPr lang="en-US" sz="11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1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$2,449,000</a:t>
            </a:r>
            <a:endParaRPr lang="en-US" sz="105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0431" y="9038192"/>
            <a:ext cx="665018" cy="457200"/>
          </a:xfrm>
          <a:prstGeom prst="rect">
            <a:avLst/>
          </a:prstGeom>
        </p:spPr>
      </p:pic>
      <p:sp>
        <p:nvSpPr>
          <p:cNvPr id="18" name="Rectangle 17"/>
          <p:cNvSpPr/>
          <p:nvPr/>
        </p:nvSpPr>
        <p:spPr>
          <a:xfrm>
            <a:off x="-99060" y="9534087"/>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sp>
        <p:nvSpPr>
          <p:cNvPr id="30" name="Rectangle 29"/>
          <p:cNvSpPr/>
          <p:nvPr/>
        </p:nvSpPr>
        <p:spPr>
          <a:xfrm>
            <a:off x="2057400" y="76200"/>
            <a:ext cx="3505200" cy="1077218"/>
          </a:xfrm>
          <a:prstGeom prst="rect">
            <a:avLst/>
          </a:prstGeom>
          <a:noFill/>
        </p:spPr>
        <p:txBody>
          <a:bodyPr wrap="square">
            <a:spAutoFit/>
          </a:bodyPr>
          <a:lstStyle/>
          <a:p>
            <a:r>
              <a:rPr lang="en-US" sz="1600" i="1" dirty="0">
                <a:solidFill>
                  <a:srgbClr val="10253F"/>
                </a:solidFill>
                <a:effectLst>
                  <a:outerShdw blurRad="50800" dist="38100" dir="5400000" algn="t" rotWithShape="0">
                    <a:schemeClr val="tx2">
                      <a:lumMod val="50000"/>
                      <a:alpha val="40000"/>
                    </a:schemeClr>
                  </a:outerShdw>
                </a:effectLst>
              </a:rPr>
              <a:t>Isle Of Palms 2nd Row</a:t>
            </a:r>
          </a:p>
          <a:p>
            <a:r>
              <a:rPr lang="en-US" sz="1600" i="1" dirty="0">
                <a:solidFill>
                  <a:srgbClr val="10253F"/>
                </a:solidFill>
                <a:effectLst>
                  <a:outerShdw blurRad="50800" dist="38100" dir="5400000" algn="t" rotWithShape="0">
                    <a:schemeClr val="tx2">
                      <a:lumMod val="50000"/>
                      <a:alpha val="40000"/>
                    </a:schemeClr>
                  </a:outerShdw>
                </a:effectLst>
              </a:rPr>
              <a:t>Stunning In &amp; Out</a:t>
            </a:r>
          </a:p>
          <a:p>
            <a:r>
              <a:rPr lang="en-US" sz="1600" i="1" dirty="0">
                <a:solidFill>
                  <a:srgbClr val="10253F"/>
                </a:solidFill>
                <a:effectLst>
                  <a:outerShdw blurRad="50800" dist="38100" dir="5400000" algn="t" rotWithShape="0">
                    <a:schemeClr val="tx2">
                      <a:lumMod val="50000"/>
                      <a:alpha val="40000"/>
                    </a:schemeClr>
                  </a:outerShdw>
                </a:effectLst>
              </a:rPr>
              <a:t>Ocean Views &amp; Pool</a:t>
            </a:r>
          </a:p>
          <a:p>
            <a:r>
              <a:rPr lang="en-US" sz="1600" i="1" dirty="0">
                <a:solidFill>
                  <a:srgbClr val="10253F"/>
                </a:solidFill>
                <a:effectLst>
                  <a:outerShdw blurRad="50800" dist="38100" dir="5400000" algn="t" rotWithShape="0">
                    <a:schemeClr val="tx2">
                      <a:lumMod val="50000"/>
                      <a:alpha val="40000"/>
                    </a:schemeClr>
                  </a:outerShdw>
                </a:effectLst>
              </a:rPr>
              <a:t>…and so much more!</a:t>
            </a: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9428" y="83687"/>
            <a:ext cx="1758655" cy="1169188"/>
          </a:xfrm>
          <a:prstGeom prst="rect">
            <a:avLst/>
          </a:prstGeom>
          <a:ln>
            <a:noFill/>
          </a:ln>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371600" y="8046377"/>
            <a:ext cx="1170432" cy="776504"/>
          </a:xfrm>
          <a:prstGeom prst="rect">
            <a:avLst/>
          </a:prstGeom>
          <a:ln>
            <a:noFill/>
          </a:ln>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369895" y="4504653"/>
            <a:ext cx="1170432" cy="779206"/>
          </a:xfrm>
          <a:prstGeom prst="rect">
            <a:avLst/>
          </a:prstGeom>
          <a:ln>
            <a:noFill/>
          </a:ln>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69895" y="5390353"/>
            <a:ext cx="1170432" cy="779206"/>
          </a:xfrm>
          <a:prstGeom prst="rect">
            <a:avLst/>
          </a:prstGeom>
          <a:ln>
            <a:noFill/>
          </a:ln>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9429" y="6137418"/>
            <a:ext cx="1758656" cy="1169190"/>
          </a:xfrm>
          <a:prstGeom prst="rect">
            <a:avLst/>
          </a:prstGeom>
          <a:ln>
            <a:noFill/>
          </a:ln>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9429" y="7650444"/>
            <a:ext cx="1755648" cy="1168809"/>
          </a:xfrm>
          <a:prstGeom prst="rect">
            <a:avLst/>
          </a:prstGeom>
          <a:ln>
            <a:noFill/>
          </a:ln>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369895" y="3623252"/>
            <a:ext cx="1170432" cy="774906"/>
          </a:xfrm>
          <a:prstGeom prst="rect">
            <a:avLst/>
          </a:prstGeom>
          <a:ln>
            <a:noFill/>
          </a:ln>
          <a:effectLst/>
        </p:spPr>
      </p:pic>
      <p:pic>
        <p:nvPicPr>
          <p:cNvPr id="26" name="Picture 2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9429" y="4621144"/>
            <a:ext cx="1758656" cy="1172437"/>
          </a:xfrm>
          <a:prstGeom prst="rect">
            <a:avLst/>
          </a:prstGeom>
          <a:ln>
            <a:noFill/>
          </a:ln>
          <a:effectLst/>
        </p:spPr>
      </p:pic>
      <p:pic>
        <p:nvPicPr>
          <p:cNvPr id="27" name="Picture 2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9428" y="1596712"/>
            <a:ext cx="1758655" cy="1169188"/>
          </a:xfrm>
          <a:prstGeom prst="rect">
            <a:avLst/>
          </a:prstGeom>
          <a:ln>
            <a:noFill/>
          </a:ln>
          <a:effectLst/>
        </p:spPr>
      </p:pic>
      <p:pic>
        <p:nvPicPr>
          <p:cNvPr id="28" name="Picture 2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79428" y="3109737"/>
            <a:ext cx="1758655" cy="1167570"/>
          </a:xfrm>
          <a:prstGeom prst="rect">
            <a:avLst/>
          </a:prstGeom>
          <a:ln>
            <a:noFill/>
          </a:ln>
          <a:effectLst/>
        </p:spPr>
      </p:pic>
      <p:sp>
        <p:nvSpPr>
          <p:cNvPr id="29" name="Title 1">
            <a:extLst>
              <a:ext uri="{FF2B5EF4-FFF2-40B4-BE49-F238E27FC236}">
                <a16:creationId xmlns:a16="http://schemas.microsoft.com/office/drawing/2014/main" id="{5AD9BDDB-3E13-4C97-B8F7-B02B35EA18BB}"/>
              </a:ext>
            </a:extLst>
          </p:cNvPr>
          <p:cNvSpPr txBox="1">
            <a:spLocks/>
          </p:cNvSpPr>
          <p:nvPr/>
        </p:nvSpPr>
        <p:spPr>
          <a:xfrm>
            <a:off x="6833414" y="3219151"/>
            <a:ext cx="6440684" cy="780288"/>
          </a:xfrm>
          <a:prstGeom prst="rect">
            <a:avLst/>
          </a:prstGeom>
        </p:spPr>
        <p:txBody>
          <a:bodyPr vert="horz" lIns="45720" tIns="0" rIns="45720" bIns="0" anchor="ctr">
            <a:noAutofit/>
            <a:scene3d>
              <a:camera prst="orthographicFront"/>
              <a:lightRig rig="soft" dir="t">
                <a:rot lat="0" lon="0" rev="17220000"/>
              </a:lightRig>
            </a:scene3d>
            <a:sp3d prstMaterial="softEdge"/>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pPr defTabSz="914400"/>
            <a:r>
              <a:rPr lang="en-US" sz="2000" cap="none" dirty="0">
                <a:ln w="10541" cmpd="sng">
                  <a:noFill/>
                  <a:prstDash val="solid"/>
                </a:ln>
                <a:solidFill>
                  <a:schemeClr val="tx1"/>
                </a:solidFill>
                <a:effectLst/>
                <a:highlight>
                  <a:srgbClr val="FFFF00"/>
                </a:highlight>
                <a:latin typeface="Century Gothic" panose="020B0502020202020204" pitchFamily="34" charset="0"/>
              </a:rPr>
              <a:t>Open House This Weekend</a:t>
            </a:r>
          </a:p>
          <a:p>
            <a:pPr defTabSz="914400"/>
            <a:r>
              <a:rPr lang="en-US" sz="2000" cap="none" dirty="0">
                <a:ln w="10541" cmpd="sng">
                  <a:noFill/>
                  <a:prstDash val="solid"/>
                </a:ln>
                <a:solidFill>
                  <a:schemeClr val="tx1"/>
                </a:solidFill>
                <a:effectLst/>
                <a:highlight>
                  <a:srgbClr val="FFFF00"/>
                </a:highlight>
                <a:latin typeface="Century Gothic" panose="020B0502020202020204" pitchFamily="34" charset="0"/>
              </a:rPr>
              <a:t>1:00 - 3:00 Both Days</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271</TotalTime>
  <Words>385</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3103 Palm Boulevard Isle of Palms, SC 29451 MLS# 18009328 $2,449,000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62</cp:revision>
  <dcterms:created xsi:type="dcterms:W3CDTF">2006-08-16T00:00:00Z</dcterms:created>
  <dcterms:modified xsi:type="dcterms:W3CDTF">2018-10-24T19:06:37Z</dcterms:modified>
</cp:coreProperties>
</file>