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994" y="1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42" b="13942"/>
          <a:stretch/>
        </p:blipFill>
        <p:spPr bwMode="auto">
          <a:xfrm>
            <a:off x="0" y="0"/>
            <a:ext cx="7315200" cy="395808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19050"/>
            <a:ext cx="7315200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Starter Home or Investment Special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980044"/>
            <a:ext cx="7315200" cy="579591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3104 Azalea Drive B</a:t>
            </a:r>
            <a:br>
              <a:rPr lang="en-US" sz="18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  <a:cs typeface="Microsoft Sans Serif" panose="020B0604020202020204" pitchFamily="34" charset="0"/>
              </a:rPr>
              <a:t>Dorchester Terrace | North Charleston, SC 29405 | MLS# 25029719 | $159,000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1597"/>
            <a:ext cx="7310437" cy="2935924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This 1-bedroom, 1-bathroom unit located in Dorchester Terrace offers a great opportunity for first-time homebuyers or investors alike. The inviting open-concept living and dining area, perfect for entertaining or unwinding after a long day, is just inside your front door. Off to the side is a newly remodeled kitchen with all new cabinets, gas range with griddle cooktop and burners, and new granite countertops. </a:t>
            </a:r>
          </a:p>
          <a:p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Microsoft Sans Serif" panose="020B0604020202020204" pitchFamily="34" charset="0"/>
              </a:rPr>
              <a:t>The 1 bedroom is cozy and located at the back of the home to give more privacy. The full bath includes a convenient shower/bath combo, adding to the functionality of the space. This home is conveniently located close to I-26, making it a great jumping off point to W Ashley, Charleston, the bases and more.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9200" y="8935594"/>
            <a:ext cx="547680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AgentOwned</a:t>
            </a:r>
            <a:r>
              <a:rPr lang="en-US" sz="7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 Premiere Group, Inc. | 219 N Highway 52 Ste A | Moncks Corner, SC 29461-3926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" y="8458200"/>
            <a:ext cx="7315199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Rochelle </a:t>
            </a:r>
            <a:r>
              <a:rPr lang="en-US" sz="1100" b="1" dirty="0" err="1">
                <a:latin typeface="Century Gothic" panose="020B0502020202020204" pitchFamily="34" charset="0"/>
                <a:cs typeface="Microsoft Sans Serif" panose="020B0604020202020204" pitchFamily="34" charset="0"/>
              </a:rPr>
              <a:t>Rennert</a:t>
            </a:r>
            <a:endParaRPr lang="en-US" sz="1100" b="1" dirty="0">
              <a:latin typeface="Century Gothic" panose="020B0502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050" dirty="0">
                <a:latin typeface="Century Gothic" panose="020B0502020202020204" pitchFamily="34" charset="0"/>
              </a:rPr>
              <a:t>843-847-9694 | rochellesellscharleston@gmail.com </a:t>
            </a:r>
            <a:r>
              <a:rPr lang="en-US" sz="1050">
                <a:latin typeface="Century Gothic" panose="020B0502020202020204" pitchFamily="34" charset="0"/>
              </a:rPr>
              <a:t>| www.theunlockingdreamsteam.com</a:t>
            </a:r>
            <a:endParaRPr lang="en-US" sz="1050" dirty="0">
              <a:latin typeface="Century Gothic" panose="020B0502020202020204" pitchFamily="34" charset="0"/>
            </a:endParaRPr>
          </a:p>
        </p:txBody>
      </p:sp>
      <p:pic>
        <p:nvPicPr>
          <p:cNvPr id="5" name="Picture 4" descr="A picture containing building, porch, walkway, colonnade&#10;&#10;Description automatically generated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1828800"/>
            <a:ext cx="1838400" cy="12256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A42E15-D4BC-28C4-E9AD-CFD1847D77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2209800"/>
            <a:ext cx="1838400" cy="1225600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3529931"/>
            <a:ext cx="1838400" cy="1226398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304E3E-3385-7A0C-884D-EAF28995D4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08008" y="7692170"/>
            <a:ext cx="1834820" cy="1221623"/>
          </a:xfrm>
          <a:prstGeom prst="rect">
            <a:avLst/>
          </a:prstGeom>
          <a:ln w="12700"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FCEB88-EAC6-7E4A-0BC6-B5FCDD8DA75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539482"/>
            <a:ext cx="1214661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18687" y="7539482"/>
            <a:ext cx="1214661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15E4C6E-C430-7E19-2EED-A4F0FD4A6AD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37374" y="7539482"/>
            <a:ext cx="683514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B1F376E-3331-E81E-7B42-37DC5B237BF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4914" y="7539482"/>
            <a:ext cx="1214661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sp>
        <p:nvSpPr>
          <p:cNvPr id="14" name="Diagonal Stripe 13">
            <a:extLst>
              <a:ext uri="{FF2B5EF4-FFF2-40B4-BE49-F238E27FC236}">
                <a16:creationId xmlns:a16="http://schemas.microsoft.com/office/drawing/2014/main" id="{73FAF831-4F07-F129-876A-C82D99E74752}"/>
              </a:ext>
            </a:extLst>
          </p:cNvPr>
          <p:cNvSpPr/>
          <p:nvPr/>
        </p:nvSpPr>
        <p:spPr>
          <a:xfrm rot="5400000">
            <a:off x="7768494" y="930153"/>
            <a:ext cx="2065212" cy="1905000"/>
          </a:xfrm>
          <a:prstGeom prst="diagStrip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5C520F-502C-AF2B-869D-9329DFADA9A3}"/>
              </a:ext>
            </a:extLst>
          </p:cNvPr>
          <p:cNvGrpSpPr/>
          <p:nvPr/>
        </p:nvGrpSpPr>
        <p:grpSpPr>
          <a:xfrm>
            <a:off x="8915400" y="3740369"/>
            <a:ext cx="1975923" cy="1302584"/>
            <a:chOff x="5181597" y="760892"/>
            <a:chExt cx="1975923" cy="1302584"/>
          </a:xfrm>
        </p:grpSpPr>
        <p:sp>
          <p:nvSpPr>
            <p:cNvPr id="12" name="Star: 16 Points 11">
              <a:extLst>
                <a:ext uri="{FF2B5EF4-FFF2-40B4-BE49-F238E27FC236}">
                  <a16:creationId xmlns:a16="http://schemas.microsoft.com/office/drawing/2014/main" id="{1E2C8B57-FC53-61C9-6879-3B178F7187BF}"/>
                </a:ext>
              </a:extLst>
            </p:cNvPr>
            <p:cNvSpPr/>
            <p:nvPr/>
          </p:nvSpPr>
          <p:spPr>
            <a:xfrm>
              <a:off x="5181597" y="760892"/>
              <a:ext cx="1975923" cy="1302584"/>
            </a:xfrm>
            <a:prstGeom prst="star16">
              <a:avLst/>
            </a:prstGeom>
            <a:gradFill flip="none" rotWithShape="1">
              <a:gsLst>
                <a:gs pos="0">
                  <a:srgbClr val="FFFF00"/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455790D-EA18-21FE-32C0-A28AF34EC4D4}"/>
                </a:ext>
              </a:extLst>
            </p:cNvPr>
            <p:cNvSpPr txBox="1"/>
            <p:nvPr/>
          </p:nvSpPr>
          <p:spPr>
            <a:xfrm>
              <a:off x="5389369" y="1458873"/>
              <a:ext cx="156038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Offering $3000</a:t>
              </a:r>
            </a:p>
            <a:p>
              <a:pPr algn="ctr"/>
              <a:r>
                <a:rPr lang="en-US" sz="1100" b="1" dirty="0">
                  <a:solidFill>
                    <a:sysClr val="windowText" lastClr="000000"/>
                  </a:solidFill>
                  <a:latin typeface="Avenir Next LT Pro" panose="020B0504020202020204" pitchFamily="34" charset="0"/>
                </a:rPr>
                <a:t>Lender Credit</a:t>
              </a:r>
            </a:p>
          </p:txBody>
        </p:sp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D4B76D46-7400-86B3-23B2-0B07A82F07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2358" y="1239360"/>
              <a:ext cx="914400" cy="209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696FFF-D012-C737-EBF4-FDCD6A1F1C03}"/>
                </a:ext>
              </a:extLst>
            </p:cNvPr>
            <p:cNvSpPr txBox="1"/>
            <p:nvPr/>
          </p:nvSpPr>
          <p:spPr>
            <a:xfrm>
              <a:off x="5449168" y="967589"/>
              <a:ext cx="1440780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050" dirty="0">
                  <a:latin typeface="Avenir Next LT Pro" panose="020B0504020202020204" pitchFamily="34" charset="0"/>
                </a:rPr>
                <a:t>Co-sponsored by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F8A5EA8C-E59F-C84B-58FB-E9CCDBA8FD6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21" b="5721"/>
          <a:stretch/>
        </p:blipFill>
        <p:spPr>
          <a:xfrm>
            <a:off x="5943600" y="7539482"/>
            <a:ext cx="1371600" cy="911352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211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Handwriting Frank</vt:lpstr>
      <vt:lpstr>Arial</vt:lpstr>
      <vt:lpstr>Avenir Next LT Pro</vt:lpstr>
      <vt:lpstr>Calibri</vt:lpstr>
      <vt:lpstr>Century Gothic</vt:lpstr>
      <vt:lpstr>Gabriola</vt:lpstr>
      <vt:lpstr>Office Theme</vt:lpstr>
      <vt:lpstr>3104 Azalea Drive B Dorchester Terrace | North Charleston, SC 29405 | MLS# 25029719 | $159,000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2025-12-30T18:08:48Z</dcterms:modified>
</cp:coreProperties>
</file>