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1/23/2017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1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Spectacular beach home just 1 block from the beach built by ALKA Construction offers amazing light and that wonderful Coastal feel throughout. You will be blown away by the woodwork from floor to ceiling, the openness and how the home surrounds the raised pool. Upon entering the home you'll notice the Tabby surround fireplace with gas logs, gorgeous Brazilian Mahogany floors and numerous French doors all leading to the pool area.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 this home has every detail covered. 3105 Cameron isn't short of bedrooms either. The main floor offers 2 bedrooms (1 of those could be a master) and on the 2nd floor are 4 bedrooms--2 with </a:t>
            </a:r>
            <a:r>
              <a:rPr lang="en-US" sz="11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1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as well with ocean views. From the garage under the house you'll have elevator access to all floors of this home. A tremendous amount of storage is under the home. Additional features are the </a:t>
            </a:r>
            <a:r>
              <a:rPr lang="en-US" sz="11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1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2 car garage under the home and a Tabby foundation.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3105 Cameron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17001826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$1,950,000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581890" y="76200"/>
            <a:ext cx="7190509" cy="769441"/>
          </a:xfrm>
          <a:prstGeom prst="rect">
            <a:avLst/>
          </a:prstGeom>
          <a:noFill/>
        </p:spPr>
        <p:txBody>
          <a:bodyPr wrap="square">
            <a:spAutoFit/>
          </a:bodyPr>
          <a:lstStyle/>
          <a:p>
            <a:pPr algn="ct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Spectacular Custom 6 bed/5 bath</a:t>
            </a:r>
          </a:p>
          <a:p>
            <a:pPr algn="ct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Just 1 Block To The Beach</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4057"/>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545" y="643873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34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193</TotalTime>
  <Words>329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17001826 $1,950,000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2017-01-23T13:34:04Z</dcterms:modified>
</cp:coreProperties>
</file>