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C"/>
    <a:srgbClr val="10253F"/>
    <a:srgbClr val="79B8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5/10/2017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5/10/2017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74414"/>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76400" y="5044419"/>
            <a:ext cx="6096000" cy="3858109"/>
          </a:xfrm>
        </p:spPr>
        <p:txBody>
          <a:bodyPr anchor="ctr">
            <a:noAutofit/>
          </a:bodyPr>
          <a:lstStyle/>
          <a:p>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Spectacular beach home just 1 block from the beach built by ALKA Construction offers amazing light and that wonderful Coastal feel throughout. You will be blown away by the woodwork from floor to ceiling, the openness and how the home surrounds the raised pool. Upon entering the home you'll notice the Tabby surround fireplace with gas logs, gorgeous Brazilian Mahogany floors and numerous French doors all leading to the pool area. A perfect home for large family Beach Vacations where everyone can have their private space and yet be together to enjoy the pool and great fellowship. A separate, large dining room with built-ins is just off the gourmet kitchen. Enjoy the marble counter tops and tile back splash, Wolf gas top stove with pot filler, Bosch dishwasher, Sub Zero refrigerator, farm sink, and the custom cabinetry and drawers. From the 10' ceilings, extensive crown molding, beams and gorgeous, custom lighting throughout--this home has every detail covered down to the unique door handles. 3105 Cameron isn't short of bedrooms either. The main floor offers 2 bedrooms (1 of those could be a master) and on the 2nd floor are 4 bedrooms--2 with </a:t>
            </a:r>
            <a:r>
              <a:rPr lang="en-US" sz="11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a:t>
            </a:r>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suites (1 is the master) and 2 bedrooms that share a bath. The loft/tower area currently houses 2 twin beds making a fun bedroom for kids but would make a great sitting room/office. From the garage under the house you'll have elevator access to all floors of this home. A tremendous amount of storage is under the home with additional washer and dryer. Additional features are the </a:t>
            </a:r>
            <a:r>
              <a:rPr lang="en-US" sz="11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Ipe</a:t>
            </a:r>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Decking, copper flashing, Anderson windows and doors, 3 car garage under the home and w/Tabby accents. This vacation rental home is in pristine condition and averages between $100,000-$115,000/year in gross income.</a:t>
            </a:r>
          </a:p>
        </p:txBody>
      </p:sp>
      <p:sp>
        <p:nvSpPr>
          <p:cNvPr id="2" name="Title 1"/>
          <p:cNvSpPr>
            <a:spLocks noGrp="1"/>
          </p:cNvSpPr>
          <p:nvPr>
            <p:ph type="ctrTitle"/>
          </p:nvPr>
        </p:nvSpPr>
        <p:spPr>
          <a:xfrm>
            <a:off x="3505200" y="3834300"/>
            <a:ext cx="3328214"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3105 Cameron Boulevard</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17001826</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rPr>
              <a:t>Reduced to $1,800,000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581890" y="76200"/>
            <a:ext cx="7190509" cy="646331"/>
          </a:xfrm>
          <a:prstGeom prst="rect">
            <a:avLst/>
          </a:prstGeom>
          <a:noFill/>
        </p:spPr>
        <p:txBody>
          <a:bodyPr wrap="square">
            <a:spAutoFit/>
          </a:bodyPr>
          <a:lstStyle/>
          <a:p>
            <a:pPr algn="ctr"/>
            <a:r>
              <a:rPr lang="en-US" sz="1800" b="1" i="1" dirty="0">
                <a:solidFill>
                  <a:schemeClr val="bg1"/>
                </a:solidFill>
                <a:effectLst>
                  <a:outerShdw blurRad="50800" dist="38100" dir="5400000" algn="t" rotWithShape="0">
                    <a:schemeClr val="tx2">
                      <a:lumMod val="50000"/>
                      <a:alpha val="40000"/>
                    </a:schemeClr>
                  </a:outerShdw>
                </a:effectLst>
              </a:rPr>
              <a:t>$55,000 </a:t>
            </a:r>
            <a:r>
              <a:rPr lang="en-US" sz="1800" b="1" i="1">
                <a:solidFill>
                  <a:schemeClr val="bg1"/>
                </a:solidFill>
                <a:effectLst>
                  <a:outerShdw blurRad="50800" dist="38100" dir="5400000" algn="t" rotWithShape="0">
                    <a:schemeClr val="tx2">
                      <a:lumMod val="50000"/>
                      <a:alpha val="40000"/>
                    </a:schemeClr>
                  </a:outerShdw>
                </a:effectLst>
              </a:rPr>
              <a:t>Price Adjustment</a:t>
            </a:r>
            <a:endParaRPr lang="en-US" sz="1800" b="1" i="1" dirty="0">
              <a:solidFill>
                <a:schemeClr val="bg1"/>
              </a:solidFill>
              <a:effectLst>
                <a:outerShdw blurRad="50800" dist="38100" dir="5400000" algn="t" rotWithShape="0">
                  <a:schemeClr val="tx2">
                    <a:lumMod val="50000"/>
                    <a:alpha val="40000"/>
                  </a:schemeClr>
                </a:outerShdw>
              </a:effectLst>
            </a:endParaRPr>
          </a:p>
          <a:p>
            <a:pPr algn="ctr"/>
            <a:r>
              <a:rPr lang="en-US" sz="1800" b="1" i="1" dirty="0">
                <a:solidFill>
                  <a:srgbClr val="FFFF00"/>
                </a:solidFill>
                <a:effectLst>
                  <a:outerShdw blurRad="50800" dist="38100" dir="5400000" algn="t" rotWithShape="0">
                    <a:schemeClr val="tx2">
                      <a:lumMod val="50000"/>
                      <a:alpha val="40000"/>
                    </a:schemeClr>
                  </a:outerShdw>
                </a:effectLst>
              </a:rPr>
              <a:t>Walk inside and be IMPRESSED!</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5545" y="7684057"/>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5545" y="3948100"/>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5279" y="1458679"/>
            <a:ext cx="1511121" cy="1004623"/>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7640" y="2702781"/>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5545" y="6438738"/>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67640" y="5193419"/>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5279" y="215967"/>
            <a:ext cx="1511121" cy="1003233"/>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200</TotalTime>
  <Words>361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3105 Cameron Boulevard Isle of Palms, SC 29451 MLS# 17001826 Reduced to $1,800,000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2017-05-10T12:54:30Z</dcterms:modified>
</cp:coreProperties>
</file>