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52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hyperlink" Target="mailto:cdubrofsky@comcast.net" TargetMode="External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164991"/>
            <a:ext cx="7772400" cy="997809"/>
          </a:xfrm>
        </p:spPr>
        <p:txBody>
          <a:bodyPr anchor="t">
            <a:noAutofit/>
          </a:bodyPr>
          <a:lstStyle/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3105 Cold Harbor Way</a:t>
            </a:r>
            <a:br>
              <a:rPr lang="en-US" sz="3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Charleston ~ MLS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1425319 ~ $239,000</a:t>
            </a:r>
            <a:endParaRPr lang="en-US" sz="24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858" y="7086600"/>
            <a:ext cx="7206685" cy="2209800"/>
          </a:xfrm>
        </p:spPr>
        <p:txBody>
          <a:bodyPr anchor="ctr">
            <a:normAutofit fontScale="85000" lnSpcReduction="20000"/>
          </a:bodyPr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a great opportunity to own a beautiful home in Carolina Bay below fair market value. This one story open floor plan, 4 bedroom/2 bath home with hand scrapped wood floors throughout most of the home, sits on a magical lot overlooking the pond, boasting vacation like living year round. Upgrades include flooring, back deck, fenced in yard, 4 bedrooms/ office/or guest room, lighting, lots of natural light throughout and master with a lovely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ensuite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security system, transferable termite bond, etc..</a:t>
            </a:r>
            <a:endParaRPr lang="en-US" sz="20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>
          <a:xfrm>
            <a:off x="939800" y="1809750"/>
            <a:ext cx="5892800" cy="33147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7772400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t">
            <a:spAutoFit/>
          </a:bodyPr>
          <a:lstStyle/>
          <a:p>
            <a:pPr algn="ctr"/>
            <a:r>
              <a:rPr lang="en-US" sz="36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New Listing in Carolina Bay</a:t>
            </a:r>
            <a:endParaRPr lang="en-US" sz="3600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762000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77200" y="8659108"/>
            <a:ext cx="26479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2700" y="9381038"/>
            <a:ext cx="27040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Carolyn Dubrofsky</a:t>
            </a:r>
          </a:p>
          <a:p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843-324-9645 M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cdubrofsky@comcast.net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5259394"/>
            <a:ext cx="1371600" cy="912806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1361" y="9347745"/>
            <a:ext cx="238967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81038" y="9296400"/>
            <a:ext cx="26913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RE/MAX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 of Charleston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MarshallWalker.com Group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Rutledge 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</a:t>
            </a:r>
            <a:b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SC 29403</a:t>
            </a:r>
          </a:p>
        </p:txBody>
      </p:sp>
    </p:spTree>
    <p:extLst>
      <p:ext uri="{BB962C8B-B14F-4D97-AF65-F5344CB8AC3E}">
        <p14:creationId xmlns:p14="http://schemas.microsoft.com/office/powerpoint/2010/main" val="75736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3105 Cold Harbor Way Charleston ~ MLS# 1425319 ~ $239,000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Clements Ferry Rd ~ MLS# 1328208</dc:title>
  <dc:creator>CVH360</dc:creator>
  <cp:lastModifiedBy>atp1313@gmail.com</cp:lastModifiedBy>
  <cp:revision>7</cp:revision>
  <dcterms:created xsi:type="dcterms:W3CDTF">2006-08-16T00:00:00Z</dcterms:created>
  <dcterms:modified xsi:type="dcterms:W3CDTF">2014-11-14T21:37:52Z</dcterms:modified>
</cp:coreProperties>
</file>