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3A42"/>
    <a:srgbClr val="0F72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94" y="5493497"/>
            <a:ext cx="5737335" cy="3553858"/>
          </a:xfrm>
        </p:spPr>
        <p:txBody>
          <a:bodyPr anchor="ctr">
            <a:noAutofit/>
          </a:bodyPr>
          <a:lstStyle/>
          <a:p>
            <a:r>
              <a:rPr lang="en-US" sz="1500" dirty="0">
                <a:solidFill>
                  <a:schemeClr val="bg1">
                    <a:lumMod val="50000"/>
                  </a:schemeClr>
                </a:solidFill>
                <a:latin typeface="Trebuchet MS" panose="020B0603020202020204" pitchFamily="34" charset="0"/>
                <a:ea typeface="Verdana" panose="020B0604030504040204" pitchFamily="34" charset="0"/>
                <a:cs typeface="Verdana" panose="020B0604030504040204" pitchFamily="34" charset="0"/>
              </a:rPr>
              <a:t>This meticulously maintained home is located on over an acre lot on Wagner Creek. It has an incredible waterfront view with a dock, boat lift and floater. With the huge landscaped back yard, you won't find a more serene setting as you relax on your choice of screened porch, covered open air porch or deck. There is a natural buffer from the quiet neighborhood street in the front with a horseshoe driveway. A grand stairway and fountain welcomes you in to the home. With high ceilings, newly refinished oak floors and fresh paint everywhere, it is obvious that the owners took immaculate care of this home. There are also brand new granite countertops in the kitchen and new tile flooring in the master bathroom. This property also comes equipped with an elevator shaft and tons of storage space.</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68721" y="9301019"/>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093" y="9047356"/>
            <a:ext cx="2746294" cy="1015663"/>
          </a:xfrm>
          <a:prstGeom prst="rect">
            <a:avLst/>
          </a:prstGeom>
        </p:spPr>
        <p:txBody>
          <a:bodyPr wrap="square">
            <a:spAutoFit/>
          </a:bodyPr>
          <a:lstStyle/>
          <a:p>
            <a:r>
              <a:rPr lang="en-US" sz="1800" b="1" dirty="0">
                <a:solidFill>
                  <a:srgbClr val="0F72A5"/>
                </a:solidFill>
                <a:latin typeface="Trebuchet MS" panose="020B0603020202020204" pitchFamily="34" charset="0"/>
                <a:ea typeface="Verdana" panose="020B0604030504040204" pitchFamily="34" charset="0"/>
                <a:cs typeface="Verdana" panose="020B0604030504040204" pitchFamily="34" charset="0"/>
              </a:rPr>
              <a:t>Glenn Drew </a:t>
            </a:r>
            <a:r>
              <a:rPr lang="en-US" sz="1800" b="1" dirty="0" err="1">
                <a:solidFill>
                  <a:srgbClr val="0F72A5"/>
                </a:solidFill>
                <a:latin typeface="Trebuchet MS" panose="020B0603020202020204" pitchFamily="34" charset="0"/>
                <a:ea typeface="Verdana" panose="020B0604030504040204" pitchFamily="34" charset="0"/>
                <a:cs typeface="Verdana" panose="020B0604030504040204" pitchFamily="34" charset="0"/>
              </a:rPr>
              <a:t>Wewers</a:t>
            </a:r>
            <a:endParaRPr lang="en-US" sz="1800" b="1" dirty="0">
              <a:solidFill>
                <a:srgbClr val="0F72A5"/>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rgbClr val="CF3A42"/>
                </a:solidFill>
                <a:latin typeface="Trebuchet MS" panose="020B0603020202020204" pitchFamily="34" charset="0"/>
                <a:ea typeface="Verdana" panose="020B0604030504040204" pitchFamily="34" charset="0"/>
                <a:cs typeface="Verdana" panose="020B0604030504040204" pitchFamily="34" charset="0"/>
              </a:rPr>
              <a:t>(843) 534-6376</a:t>
            </a:r>
          </a:p>
          <a:p>
            <a:r>
              <a:rPr lang="en-US" sz="1400" dirty="0">
                <a:solidFill>
                  <a:srgbClr val="CF3A42"/>
                </a:solidFill>
                <a:latin typeface="Trebuchet MS" panose="020B0603020202020204" pitchFamily="34" charset="0"/>
              </a:rPr>
              <a:t>drew@charlestonproperty.net</a:t>
            </a:r>
            <a:br>
              <a:rPr lang="en-US" sz="1400" dirty="0">
                <a:solidFill>
                  <a:srgbClr val="CF3A42"/>
                </a:solidFill>
                <a:latin typeface="Trebuchet MS" panose="020B0603020202020204" pitchFamily="34" charset="0"/>
              </a:rPr>
            </a:br>
            <a:r>
              <a:rPr lang="en-US" sz="1400" dirty="0">
                <a:solidFill>
                  <a:srgbClr val="CF3A42"/>
                </a:solidFill>
                <a:latin typeface="Trebuchet MS" panose="020B0603020202020204" pitchFamily="34" charset="0"/>
              </a:rPr>
              <a:t>www.BrennamanGroup.com</a:t>
            </a:r>
          </a:p>
        </p:txBody>
      </p:sp>
      <p:pic>
        <p:nvPicPr>
          <p:cNvPr id="23" name="Picture 22"/>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734242" y="5502965"/>
            <a:ext cx="2038158" cy="1450635"/>
          </a:xfrm>
          <a:prstGeom prst="rect">
            <a:avLst/>
          </a:prstGeom>
          <a:ln>
            <a:solidFill>
              <a:schemeClr val="bg1"/>
            </a:solidFill>
          </a:ln>
        </p:spPr>
      </p:pic>
      <p:pic>
        <p:nvPicPr>
          <p:cNvPr id="24" name="Picture 23"/>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734242" y="8534400"/>
            <a:ext cx="2038158" cy="1528618"/>
          </a:xfrm>
          <a:prstGeom prst="rect">
            <a:avLst/>
          </a:prstGeom>
          <a:ln>
            <a:solidFill>
              <a:schemeClr val="bg1"/>
            </a:solidFill>
          </a:ln>
        </p:spPr>
      </p:pic>
      <p:pic>
        <p:nvPicPr>
          <p:cNvPr id="25" name="Picture 24"/>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734242" y="6979690"/>
            <a:ext cx="2039112" cy="1528619"/>
          </a:xfrm>
          <a:prstGeom prst="rect">
            <a:avLst/>
          </a:prstGeom>
          <a:ln>
            <a:solidFill>
              <a:schemeClr val="bg1"/>
            </a:solidFill>
          </a:ln>
        </p:spPr>
      </p:pic>
      <p:sp>
        <p:nvSpPr>
          <p:cNvPr id="11" name="Rectangle 10"/>
          <p:cNvSpPr/>
          <p:nvPr/>
        </p:nvSpPr>
        <p:spPr>
          <a:xfrm>
            <a:off x="0" y="-2244"/>
            <a:ext cx="7772400" cy="1861162"/>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85845" y="881661"/>
            <a:ext cx="6126953" cy="4595214"/>
          </a:xfrm>
          <a:prstGeom prst="rect">
            <a:avLst/>
          </a:prstGeom>
          <a:ln>
            <a:solidFill>
              <a:schemeClr val="bg1"/>
            </a:solidFill>
          </a:ln>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881661"/>
            <a:ext cx="2039112" cy="1528619"/>
          </a:xfrm>
          <a:prstGeom prst="rect">
            <a:avLst/>
          </a:prstGeom>
          <a:ln>
            <a:solidFill>
              <a:schemeClr val="bg1"/>
            </a:solidFill>
          </a:ln>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3948256"/>
            <a:ext cx="2038158" cy="1528618"/>
          </a:xfrm>
          <a:prstGeom prst="rect">
            <a:avLst/>
          </a:prstGeom>
          <a:ln>
            <a:solidFill>
              <a:schemeClr val="bg1"/>
            </a:solidFill>
          </a:ln>
        </p:spPr>
      </p:pic>
      <p:pic>
        <p:nvPicPr>
          <p:cNvPr id="28" name="Picture 2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0" y="2424256"/>
            <a:ext cx="2038158" cy="1528618"/>
          </a:xfrm>
          <a:prstGeom prst="rect">
            <a:avLst/>
          </a:prstGeom>
          <a:ln>
            <a:solidFill>
              <a:schemeClr val="bg1"/>
            </a:solidFill>
          </a:ln>
        </p:spPr>
      </p:pic>
      <p:sp>
        <p:nvSpPr>
          <p:cNvPr id="2" name="Title 1"/>
          <p:cNvSpPr>
            <a:spLocks noGrp="1"/>
          </p:cNvSpPr>
          <p:nvPr>
            <p:ph type="ctrTitle"/>
          </p:nvPr>
        </p:nvSpPr>
        <p:spPr>
          <a:xfrm>
            <a:off x="2038158" y="2"/>
            <a:ext cx="5734241" cy="876754"/>
          </a:xfrm>
          <a:noFill/>
        </p:spPr>
        <p:txBody>
          <a:bodyPr anchor="ctr">
            <a:noAutofit/>
          </a:bodyPr>
          <a:lstStyle/>
          <a:p>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3106 </a:t>
            </a:r>
            <a:r>
              <a:rPr lang="en-US" sz="2800" dirty="0" err="1">
                <a:solidFill>
                  <a:schemeClr val="bg1"/>
                </a:solidFill>
                <a:effectLst>
                  <a:outerShdw blurRad="38100" dist="38100" dir="2700000" algn="tl">
                    <a:srgbClr val="000000">
                      <a:alpha val="43137"/>
                    </a:srgbClr>
                  </a:outerShdw>
                </a:effectLst>
                <a:latin typeface="Trebuchet MS" panose="020B0603020202020204" pitchFamily="34" charset="0"/>
              </a:rPr>
              <a:t>Pignatelli</a:t>
            </a:r>
            <a: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t> Crescent</a:t>
            </a:r>
            <a:br>
              <a:rPr lang="en-US" sz="2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Mt Pleasant ~ MLS# 16019410 ~ $1,250,000</a:t>
            </a:r>
          </a:p>
        </p:txBody>
      </p:sp>
      <p:sp>
        <p:nvSpPr>
          <p:cNvPr id="14" name="32-Point Star 13"/>
          <p:cNvSpPr/>
          <p:nvPr/>
        </p:nvSpPr>
        <p:spPr>
          <a:xfrm rot="20896574">
            <a:off x="-11048" y="39865"/>
            <a:ext cx="1999628" cy="1044171"/>
          </a:xfrm>
          <a:prstGeom prst="star32">
            <a:avLst>
              <a:gd name="adj" fmla="val 43468"/>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no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Dunes West Waterfront Property</a:t>
            </a:r>
          </a:p>
        </p:txBody>
      </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166</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3106 Pignatelli Crescent Mt Pleasant ~ MLS# 16019410 ~ $1,250,000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27</cp:revision>
  <dcterms:created xsi:type="dcterms:W3CDTF">2006-08-16T00:00:00Z</dcterms:created>
  <dcterms:modified xsi:type="dcterms:W3CDTF">2016-07-21T15:14:37Z</dcterms:modified>
</cp:coreProperties>
</file>