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994" y="12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hyperlink" Target="https://listings.coastalrephoto.com/videos/019105df-a8be-7116-9941-fc316bd82fb5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98" b="6437"/>
          <a:stretch/>
        </p:blipFill>
        <p:spPr bwMode="auto">
          <a:xfrm>
            <a:off x="0" y="456506"/>
            <a:ext cx="3630168" cy="241211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-112931"/>
            <a:ext cx="7315200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Gabriola" panose="04040605051002020D02" pitchFamily="82" charset="0"/>
              </a:rPr>
              <a:t>Custom Beach House, High-end Finishes, Sunset Views!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2819400"/>
            <a:ext cx="7300435" cy="607890"/>
          </a:xfrm>
        </p:spPr>
        <p:txBody>
          <a:bodyPr anchor="ctr">
            <a:noAutofit/>
          </a:bodyPr>
          <a:lstStyle/>
          <a:p>
            <a:r>
              <a:rPr lang="nb-NO" sz="1800" b="1" dirty="0">
                <a:ln w="3175">
                  <a:noFill/>
                </a:ln>
                <a:latin typeface="Georgia" panose="02040502050405020303" pitchFamily="18" charset="0"/>
                <a:cs typeface="Microsoft Sans Serif" panose="020B0604020202020204" pitchFamily="34" charset="0"/>
              </a:rPr>
              <a:t>3109 Waterway Boulevard</a:t>
            </a:r>
            <a:br>
              <a:rPr lang="nb-NO" sz="1800" b="1" dirty="0">
                <a:ln w="3175">
                  <a:noFill/>
                </a:ln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Georgia" panose="02040502050405020303" pitchFamily="18" charset="0"/>
                <a:cs typeface="Microsoft Sans Serif" panose="020B0604020202020204" pitchFamily="34" charset="0"/>
              </a:rPr>
              <a:t>Isle of Palms, SC 29451 | MLS# 24021266 | $3,950,000</a:t>
            </a:r>
            <a:endParaRPr lang="en-US" sz="1400" dirty="0">
              <a:ln w="3175">
                <a:noFill/>
              </a:ln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3521227"/>
            <a:ext cx="7315202" cy="3656464"/>
          </a:xfrm>
        </p:spPr>
        <p:txBody>
          <a:bodyPr numCol="1" anchor="ctr">
            <a:no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Gorgeous, custom beach house with high end finishes and stunning views of the Intracoastal Waterway, marsh, and Wild Dunes Resort golf course. The views are maximized by a reverse floor plan, numerous walls of windows, and three levels of porches. From the drive-under garage, take the elevator or stairs up to the 2nd floor of the home and enter into the open-concept family room, dining area, and kitchen. These main living areas feature hardwood floors, crown molding, and custom lighting/fans and are strategically located along the back side of the house, providing 180-degree water views. Several glass doors access porches that run the width of the house. The first floor back porch has a built-in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gunite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pool.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kitchen features beautiful custom cabinetry, island with Wolf gas cook top and stainless steel vent hood, wet bar, breakfast bar, stone countertops, built-in paneled refrigerator/freezer, built-in stainless steel double-oven, stainless farm sink, and built-in paneled dishwasher. This home is an entertainer's dream! The house has been meticulously maintained. Upgrades/improvements include the following: New metal roof 2019; New HVAC 2021; New water heaters May 2022; Interior paint 2022 and touch ups 2024; Renovated kitchen and butler's pantry 2022; Upgraded Jack N Jill and primary up bathrooms 2022; Refurbished pool 2022 - included new plaster, waterproofing, new equipment inside and outside, new sand 2022, and new equipment again 2024 (raised motor off the ground); New Wolf cook top 2022; New washer &amp; dryer 2022; Replaced all exterior components of central vac system 2022; New gutters 2023; New ice maker 2024; Elevator inspected and serviced 2022 - Inspected and serviced June 11, 2024; New alarm system w/ cameras and electronic interfacing - garage doors, front door, Wi-Fi access, and Wi-Fi thermostats 2022; Replaced ALL porch/stair railings and replaced any aging wood around the entire exterior; Painted all exterior trim, siding, hurricane shutters 2022; Installed new aluminum fencing 2024; Replaced ALL windows and glass doors with new construction IMPACT windows and doors 2024; Replaced trim (in and out) on all windows and doors; Replaced all exterior siding and house wrap 2024; Repainted entire exterior 2024; Replaced two garage service doors in 2023; Completely renovated the primary bath downstairs; Flat roof patched and repainted 2024; Garage interior - all wood surfaces painted with anti-mildew paint including stairs and doors. Wood decks will be re-stained as weather permits. The house and its views are truly dreamy! Prime location on the quiet, back side of the island. Less than a half mile to the beach. Just under a mile to Islander 71 Fish House and Raw Bar and IOP marina and boat launch. Two miles to the Front Beach shops and restaurants.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26160" y="8897779"/>
            <a:ext cx="5867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Preferred Group | 1400-G Palm Blvd | Isle Of Palms, SC 29451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2" y="8361401"/>
            <a:ext cx="73152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Andrea Rogers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843-532-3010 | andrearogers1@gmail.com | www.andrearogersrealtor.com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CA42E15-D4BC-28C4-E9AD-CFD1847D77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78338" y="1795687"/>
            <a:ext cx="1828800" cy="1213104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AB757C93-CBA0-4D8C-3A86-A9EF6FFC32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32" b="5618"/>
          <a:stretch/>
        </p:blipFill>
        <p:spPr bwMode="auto">
          <a:xfrm>
            <a:off x="3685032" y="456506"/>
            <a:ext cx="3630168" cy="241173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0A5580BD-430C-37E7-8E12-B4CD36C8258C}"/>
              </a:ext>
            </a:extLst>
          </p:cNvPr>
          <p:cNvSpPr txBox="1">
            <a:spLocks/>
          </p:cNvSpPr>
          <p:nvPr/>
        </p:nvSpPr>
        <p:spPr>
          <a:xfrm>
            <a:off x="1864840" y="7271629"/>
            <a:ext cx="3639312" cy="21591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i="1" dirty="0">
                <a:solidFill>
                  <a:schemeClr val="accent1"/>
                </a:solidFill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Enjoy a video tour of this lovely home</a:t>
            </a:r>
            <a:endParaRPr lang="en-US" sz="900" b="1" i="1" dirty="0">
              <a:solidFill>
                <a:schemeClr val="accent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50593" y="7533759"/>
            <a:ext cx="1188718" cy="792479"/>
          </a:xfrm>
          <a:prstGeom prst="rect">
            <a:avLst/>
          </a:prstGeom>
          <a:ln w="12700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25297" y="7533501"/>
            <a:ext cx="1188718" cy="792479"/>
          </a:xfrm>
          <a:prstGeom prst="rect">
            <a:avLst/>
          </a:prstGeom>
          <a:ln w="12700"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01185" y="7533759"/>
            <a:ext cx="1188718" cy="792479"/>
          </a:xfrm>
          <a:prstGeom prst="rect">
            <a:avLst/>
          </a:prstGeom>
          <a:ln w="12700"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57381F4-343E-72CE-4538-2FC071014DD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7060" y="7533888"/>
            <a:ext cx="1187559" cy="791706"/>
          </a:xfrm>
          <a:prstGeom prst="rect">
            <a:avLst/>
          </a:prstGeom>
          <a:ln w="12700"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13193D-CA94-A313-8DBC-03CFFC331A6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75889" y="7533759"/>
            <a:ext cx="1188718" cy="792479"/>
          </a:xfrm>
          <a:prstGeom prst="rect">
            <a:avLst/>
          </a:prstGeom>
          <a:ln w="12700">
            <a:noFill/>
          </a:ln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9FE98367-3A21-A4D9-D924-0395946A1D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" y="7533759"/>
            <a:ext cx="1188718" cy="79247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599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Georgia</vt:lpstr>
      <vt:lpstr>Office Theme</vt:lpstr>
      <vt:lpstr>3109 Waterway Boulevard Isle of Palms, SC 29451 | MLS# 24021266 | $3,950,000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68</cp:revision>
  <dcterms:created xsi:type="dcterms:W3CDTF">2006-08-16T00:00:00Z</dcterms:created>
  <dcterms:modified xsi:type="dcterms:W3CDTF">2024-10-07T16:34:31Z</dcterms:modified>
</cp:coreProperties>
</file>