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3452173"/>
            <a:ext cx="8000999" cy="2578157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Seller will pay up to $5000 towards a new roof!! This chic home has the original hardwood floors but boasts a spectacular remodeled kitchen! New cabinets, granite counter tops, island, and stainless appliances to include a gas stove and double ovens. Entry way could be used as an open foyer or cute sitting room. Living room is bright and sunny with a perfect view of the private back yard. This home is charming, sits on a spacious lot and we are priced to sell!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6" y="823273"/>
            <a:ext cx="3505200" cy="26289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000998" cy="1470025"/>
          </a:xfrm>
          <a:gradFill>
            <a:gsLst>
              <a:gs pos="0">
                <a:schemeClr val="accent6"/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</p:spPr>
        <p:txBody>
          <a:bodyPr anchor="t">
            <a:normAutofit/>
          </a:bodyPr>
          <a:lstStyle/>
          <a:p>
            <a:r>
              <a:rPr lang="en-US" sz="4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New Listing With Buyer Incentives!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85725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342900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257175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171450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428625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514350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7" name="TextBox 16"/>
          <p:cNvSpPr txBox="1"/>
          <p:nvPr/>
        </p:nvSpPr>
        <p:spPr>
          <a:xfrm>
            <a:off x="3516086" y="823273"/>
            <a:ext cx="448491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Century Gothic" panose="020B0502020202020204" pitchFamily="34" charset="0"/>
              </a:rPr>
              <a:t>310 Fairlawn Drive</a:t>
            </a:r>
          </a:p>
          <a:p>
            <a:pPr algn="ctr"/>
            <a:endParaRPr lang="en-US" sz="2400" dirty="0">
              <a:latin typeface="Century Gothic" panose="020B0502020202020204" pitchFamily="34" charset="0"/>
            </a:endParaRP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Fairlawn</a:t>
            </a: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Moncks Corner, SC 29461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497942" y="2805842"/>
            <a:ext cx="45030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Century Gothic" panose="020B0502020202020204" pitchFamily="34" charset="0"/>
              </a:rPr>
              <a:t>MLS# 17002543 | $175,000</a:t>
            </a:r>
          </a:p>
          <a:p>
            <a:pPr algn="ctr"/>
            <a:r>
              <a:rPr lang="en-US" dirty="0">
                <a:latin typeface="Century Gothic" panose="020B0502020202020204" pitchFamily="34" charset="0"/>
              </a:rPr>
              <a:t>3 Bed / 2 Bath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800600" y="6045144"/>
            <a:ext cx="2645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Charleston Homes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597 Old Mt. Holly Road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Suite 301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Goose Creek, SC 29445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00749"/>
            <a:ext cx="1155518" cy="8753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" name="Rectangle 20"/>
          <p:cNvSpPr/>
          <p:nvPr/>
        </p:nvSpPr>
        <p:spPr>
          <a:xfrm>
            <a:off x="1115604" y="6045144"/>
            <a:ext cx="368499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 White, Broker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C: 843-532-3356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conniesyouragent@gmail.com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6200" y="6018891"/>
            <a:ext cx="1711655" cy="8572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 rot="19745792">
            <a:off x="-2083359" y="2098904"/>
            <a:ext cx="159050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" b="1" cap="none" spc="0" dirty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Open House Canceled!</a:t>
            </a:r>
          </a:p>
          <a:p>
            <a:pPr algn="ctr"/>
            <a:r>
              <a:rPr lang="en-US" sz="800" b="1" dirty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Under Contract In 3 Days!</a:t>
            </a:r>
            <a:endParaRPr lang="en-US" sz="800" b="1" cap="none" spc="0" dirty="0">
              <a:ln w="0">
                <a:solidFill>
                  <a:srgbClr val="C00000"/>
                </a:solidFill>
              </a:ln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84000"/>
                  </a:prstClr>
                </a:outerShdw>
              </a:effectLst>
              <a:latin typeface="Stencil" panose="040409050D0802020404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345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154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Monotype Corsiva</vt:lpstr>
      <vt:lpstr>Stencil</vt:lpstr>
      <vt:lpstr>Office Theme</vt:lpstr>
      <vt:lpstr>New Listing With Buyer Incentives!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$1,500 Agent Bonus!</dc:title>
  <dc:creator>CVH360</dc:creator>
  <cp:lastModifiedBy>A. Thomas Price</cp:lastModifiedBy>
  <cp:revision>27</cp:revision>
  <dcterms:created xsi:type="dcterms:W3CDTF">2006-08-16T00:00:00Z</dcterms:created>
  <dcterms:modified xsi:type="dcterms:W3CDTF">2017-04-06T19:32:15Z</dcterms:modified>
</cp:coreProperties>
</file>