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New Roof Installed 05/03/17! This chic home has the original hardwood floors but boasts a spectacular remodeled kitchen! New cabinets, granite counter tops, island, and stainless appliances to include a gas stove and double ovens. Entry way could be used as an open foyer or cute sitting room. Living room is bright and sunny with a perfect view of the private back yard. This home is charming, sits on a spacious lot and we are priced to sell!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6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Reduction! New Roof!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310 Fairlawn Drive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Fairlawn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Moncks Corner, SC 29461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17002543 | $165,000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147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Reduction! New Roof!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28</cp:revision>
  <dcterms:created xsi:type="dcterms:W3CDTF">2006-08-16T00:00:00Z</dcterms:created>
  <dcterms:modified xsi:type="dcterms:W3CDTF">2017-05-23T11:57:59Z</dcterms:modified>
</cp:coreProperties>
</file>